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9" r:id="rId3"/>
    <p:sldId id="260" r:id="rId4"/>
    <p:sldId id="263" r:id="rId5"/>
    <p:sldId id="262" r:id="rId6"/>
    <p:sldId id="261" r:id="rId7"/>
    <p:sldId id="256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u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73553-7979-41BE-AC08-CBE92F248692}" type="datetimeFigureOut">
              <a:rPr lang="eu-ES" smtClean="0"/>
              <a:pPr/>
              <a:t>2018/05/04</a:t>
            </a:fld>
            <a:endParaRPr lang="eu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u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u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CB39E-1FAB-4975-BB07-4870EF0B02B1}" type="slidenum">
              <a:rPr lang="eu-ES" smtClean="0"/>
              <a:pPr/>
              <a:t>‹Nº›</a:t>
            </a:fld>
            <a:endParaRPr lang="eu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u-ES" dirty="0" smtClean="0"/>
              <a:t>WE ARE </a:t>
            </a:r>
            <a:r>
              <a:rPr lang="eu-ES" dirty="0" err="1" smtClean="0"/>
              <a:t>A</a:t>
            </a:r>
            <a:r>
              <a:rPr lang="eu-ES" smtClean="0"/>
              <a:t> BEST</a:t>
            </a:r>
            <a:endParaRPr lang="eu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CB39E-1FAB-4975-BB07-4870EF0B02B1}" type="slidenum">
              <a:rPr lang="eu-ES" smtClean="0"/>
              <a:pPr/>
              <a:t>7</a:t>
            </a:fld>
            <a:endParaRPr lang="eu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u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90B36-7118-4E6F-9225-3306055D17EF}" type="datetimeFigureOut">
              <a:rPr lang="eu-ES" smtClean="0"/>
              <a:pPr/>
              <a:t>2018/05/04</a:t>
            </a:fld>
            <a:endParaRPr lang="eu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A90F-A660-4A3C-9428-325CA1CBBC63}" type="slidenum">
              <a:rPr lang="eu-ES" smtClean="0"/>
              <a:pPr/>
              <a:t>‹Nº›</a:t>
            </a:fld>
            <a:endParaRPr lang="eu-ES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90B36-7118-4E6F-9225-3306055D17EF}" type="datetimeFigureOut">
              <a:rPr lang="eu-ES" smtClean="0"/>
              <a:pPr/>
              <a:t>2018/05/04</a:t>
            </a:fld>
            <a:endParaRPr lang="eu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A90F-A660-4A3C-9428-325CA1CBBC63}" type="slidenum">
              <a:rPr lang="eu-ES" smtClean="0"/>
              <a:pPr/>
              <a:t>‹Nº›</a:t>
            </a:fld>
            <a:endParaRPr lang="eu-ES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90B36-7118-4E6F-9225-3306055D17EF}" type="datetimeFigureOut">
              <a:rPr lang="eu-ES" smtClean="0"/>
              <a:pPr/>
              <a:t>2018/05/04</a:t>
            </a:fld>
            <a:endParaRPr lang="eu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A90F-A660-4A3C-9428-325CA1CBBC63}" type="slidenum">
              <a:rPr lang="eu-ES" smtClean="0"/>
              <a:pPr/>
              <a:t>‹Nº›</a:t>
            </a:fld>
            <a:endParaRPr lang="eu-ES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90B36-7118-4E6F-9225-3306055D17EF}" type="datetimeFigureOut">
              <a:rPr lang="eu-ES" smtClean="0"/>
              <a:pPr/>
              <a:t>2018/05/04</a:t>
            </a:fld>
            <a:endParaRPr lang="eu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A90F-A660-4A3C-9428-325CA1CBBC63}" type="slidenum">
              <a:rPr lang="eu-ES" smtClean="0"/>
              <a:pPr/>
              <a:t>‹Nº›</a:t>
            </a:fld>
            <a:endParaRPr lang="eu-ES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90B36-7118-4E6F-9225-3306055D17EF}" type="datetimeFigureOut">
              <a:rPr lang="eu-ES" smtClean="0"/>
              <a:pPr/>
              <a:t>2018/05/04</a:t>
            </a:fld>
            <a:endParaRPr lang="eu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A90F-A660-4A3C-9428-325CA1CBBC63}" type="slidenum">
              <a:rPr lang="eu-ES" smtClean="0"/>
              <a:pPr/>
              <a:t>‹Nº›</a:t>
            </a:fld>
            <a:endParaRPr lang="eu-ES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90B36-7118-4E6F-9225-3306055D17EF}" type="datetimeFigureOut">
              <a:rPr lang="eu-ES" smtClean="0"/>
              <a:pPr/>
              <a:t>2018/05/04</a:t>
            </a:fld>
            <a:endParaRPr lang="eu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A90F-A660-4A3C-9428-325CA1CBBC63}" type="slidenum">
              <a:rPr lang="eu-ES" smtClean="0"/>
              <a:pPr/>
              <a:t>‹Nº›</a:t>
            </a:fld>
            <a:endParaRPr lang="eu-ES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90B36-7118-4E6F-9225-3306055D17EF}" type="datetimeFigureOut">
              <a:rPr lang="eu-ES" smtClean="0"/>
              <a:pPr/>
              <a:t>2018/05/04</a:t>
            </a:fld>
            <a:endParaRPr lang="eu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A90F-A660-4A3C-9428-325CA1CBBC63}" type="slidenum">
              <a:rPr lang="eu-ES" smtClean="0"/>
              <a:pPr/>
              <a:t>‹Nº›</a:t>
            </a:fld>
            <a:endParaRPr lang="eu-ES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90B36-7118-4E6F-9225-3306055D17EF}" type="datetimeFigureOut">
              <a:rPr lang="eu-ES" smtClean="0"/>
              <a:pPr/>
              <a:t>2018/05/04</a:t>
            </a:fld>
            <a:endParaRPr lang="eu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A90F-A660-4A3C-9428-325CA1CBBC63}" type="slidenum">
              <a:rPr lang="eu-ES" smtClean="0"/>
              <a:pPr/>
              <a:t>‹Nº›</a:t>
            </a:fld>
            <a:endParaRPr lang="eu-ES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90B36-7118-4E6F-9225-3306055D17EF}" type="datetimeFigureOut">
              <a:rPr lang="eu-ES" smtClean="0"/>
              <a:pPr/>
              <a:t>2018/05/04</a:t>
            </a:fld>
            <a:endParaRPr lang="eu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A90F-A660-4A3C-9428-325CA1CBBC63}" type="slidenum">
              <a:rPr lang="eu-ES" smtClean="0"/>
              <a:pPr/>
              <a:t>‹Nº›</a:t>
            </a:fld>
            <a:endParaRPr lang="eu-ES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90B36-7118-4E6F-9225-3306055D17EF}" type="datetimeFigureOut">
              <a:rPr lang="eu-ES" smtClean="0"/>
              <a:pPr/>
              <a:t>2018/05/04</a:t>
            </a:fld>
            <a:endParaRPr lang="eu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A90F-A660-4A3C-9428-325CA1CBBC63}" type="slidenum">
              <a:rPr lang="eu-ES" smtClean="0"/>
              <a:pPr/>
              <a:t>‹Nº›</a:t>
            </a:fld>
            <a:endParaRPr lang="eu-ES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u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90B36-7118-4E6F-9225-3306055D17EF}" type="datetimeFigureOut">
              <a:rPr lang="eu-ES" smtClean="0"/>
              <a:pPr/>
              <a:t>2018/05/04</a:t>
            </a:fld>
            <a:endParaRPr lang="eu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A90F-A660-4A3C-9428-325CA1CBBC63}" type="slidenum">
              <a:rPr lang="eu-ES" smtClean="0"/>
              <a:pPr/>
              <a:t>‹Nº›</a:t>
            </a:fld>
            <a:endParaRPr lang="eu-ES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90B36-7118-4E6F-9225-3306055D17EF}" type="datetimeFigureOut">
              <a:rPr lang="eu-ES" smtClean="0"/>
              <a:pPr/>
              <a:t>2018/05/04</a:t>
            </a:fld>
            <a:endParaRPr lang="eu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u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CA90F-A660-4A3C-9428-325CA1CBBC63}" type="slidenum">
              <a:rPr lang="eu-ES" smtClean="0"/>
              <a:pPr/>
              <a:t>‹Nº›</a:t>
            </a:fld>
            <a:endParaRPr lang="eu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ll%20Users\Documentos\Mi%20m&#250;sica\M&#250;sica%20de%20muestra\Historias%20nuevas%20(Highway%20Blues).wma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file:///C:\Documents%20and%20Settings\All%20Users\Documentos\Mi%20m&#250;sica\M&#250;sica%20de%20muestra\Historias%20nuevas%20(Highway%20Blues).wma" TargetMode="External"/><Relationship Id="rId1" Type="http://schemas.openxmlformats.org/officeDocument/2006/relationships/audio" Target="file:///C:\Documents%20and%20Settings\All%20Users\Documentos\Mi%20m&#250;sica\M&#250;sica%20de%20muestra\Sinfon&#237;a%20n&#186;%209%20de%20Beethoven%20(Scherzo).wma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ll%20Users\Documentos\Mi%20m&#250;sica\M&#250;sica%20de%20muestra\Historias%20nuevas%20(Highway%20Blues).wma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ll%20Users\Documentos\Mi%20m&#250;sica\M&#250;sica%20de%20muestra\Historias%20nuevas%20(Highway%20Blues).wma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ll%20Users\Documentos\Mi%20m&#250;sica\M&#250;sica%20de%20muestra\Sinfon&#237;a%20n&#186;%209%20de%20Beethoven%20(Scherzo).wma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u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PLASTIC BAGS PROHIBITION</a:t>
            </a:r>
            <a:r>
              <a:rPr lang="eu-ES" dirty="0" smtClean="0"/>
              <a:t> </a:t>
            </a:r>
            <a:endParaRPr lang="eu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u-ES" dirty="0" err="1" smtClean="0"/>
              <a:t>The</a:t>
            </a:r>
            <a:r>
              <a:rPr lang="eu-ES" dirty="0" smtClean="0"/>
              <a:t> </a:t>
            </a:r>
            <a:r>
              <a:rPr lang="eu-ES" dirty="0" err="1" smtClean="0"/>
              <a:t>goverment</a:t>
            </a:r>
            <a:r>
              <a:rPr lang="eu-ES" dirty="0" smtClean="0"/>
              <a:t> has  </a:t>
            </a:r>
            <a:r>
              <a:rPr lang="eu-ES" dirty="0" err="1" smtClean="0"/>
              <a:t>forbidden</a:t>
            </a:r>
            <a:r>
              <a:rPr lang="eu-ES" dirty="0" smtClean="0"/>
              <a:t> </a:t>
            </a:r>
            <a:r>
              <a:rPr lang="eu-ES" dirty="0" err="1" smtClean="0"/>
              <a:t>the</a:t>
            </a:r>
            <a:r>
              <a:rPr lang="eu-ES" dirty="0" smtClean="0"/>
              <a:t> </a:t>
            </a:r>
            <a:r>
              <a:rPr lang="eu-ES" dirty="0" err="1" smtClean="0"/>
              <a:t>use</a:t>
            </a:r>
            <a:r>
              <a:rPr lang="eu-ES" dirty="0" smtClean="0"/>
              <a:t> </a:t>
            </a:r>
            <a:r>
              <a:rPr lang="eu-ES" dirty="0" err="1" smtClean="0"/>
              <a:t>of</a:t>
            </a:r>
            <a:r>
              <a:rPr lang="eu-ES" dirty="0" smtClean="0"/>
              <a:t> </a:t>
            </a:r>
            <a:r>
              <a:rPr lang="eu-ES" dirty="0" err="1" smtClean="0"/>
              <a:t>plastic</a:t>
            </a:r>
            <a:r>
              <a:rPr lang="eu-ES" dirty="0" smtClean="0"/>
              <a:t> </a:t>
            </a:r>
            <a:r>
              <a:rPr lang="eu-ES" dirty="0" err="1" smtClean="0"/>
              <a:t>bags</a:t>
            </a:r>
            <a:r>
              <a:rPr lang="eu-ES" dirty="0"/>
              <a:t> </a:t>
            </a:r>
            <a:r>
              <a:rPr lang="eu-ES" dirty="0" err="1" smtClean="0"/>
              <a:t>because</a:t>
            </a:r>
            <a:r>
              <a:rPr lang="eu-ES" dirty="0" smtClean="0"/>
              <a:t> </a:t>
            </a:r>
            <a:r>
              <a:rPr lang="eu-ES" dirty="0" err="1" smtClean="0"/>
              <a:t>they</a:t>
            </a:r>
            <a:r>
              <a:rPr lang="eu-ES" dirty="0" smtClean="0"/>
              <a:t> are </a:t>
            </a:r>
            <a:r>
              <a:rPr lang="eu-ES" dirty="0" err="1" smtClean="0"/>
              <a:t>polluting</a:t>
            </a:r>
            <a:r>
              <a:rPr lang="eu-ES" dirty="0" smtClean="0"/>
              <a:t> </a:t>
            </a:r>
            <a:r>
              <a:rPr lang="eu-ES" dirty="0" err="1" smtClean="0"/>
              <a:t>the</a:t>
            </a:r>
            <a:r>
              <a:rPr lang="eu-ES" dirty="0" smtClean="0"/>
              <a:t> </a:t>
            </a:r>
            <a:r>
              <a:rPr lang="eu-ES" dirty="0" err="1" smtClean="0"/>
              <a:t>enviroment</a:t>
            </a:r>
            <a:r>
              <a:rPr lang="eu-ES" dirty="0" smtClean="0"/>
              <a:t>.</a:t>
            </a:r>
            <a:endParaRPr lang="eu-ES" dirty="0"/>
          </a:p>
        </p:txBody>
      </p:sp>
      <p:pic>
        <p:nvPicPr>
          <p:cNvPr id="5" name="4 Imagen" descr="DSC_03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762164" y="2366628"/>
            <a:ext cx="3309578" cy="4426210"/>
          </a:xfrm>
          <a:prstGeom prst="rect">
            <a:avLst/>
          </a:prstGeom>
        </p:spPr>
      </p:pic>
      <p:sp>
        <p:nvSpPr>
          <p:cNvPr id="6" name="5 Multiplicar"/>
          <p:cNvSpPr/>
          <p:nvPr/>
        </p:nvSpPr>
        <p:spPr>
          <a:xfrm>
            <a:off x="3779912" y="3068960"/>
            <a:ext cx="3528392" cy="2996952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8" name="7 Cara sonriente"/>
          <p:cNvSpPr/>
          <p:nvPr/>
        </p:nvSpPr>
        <p:spPr>
          <a:xfrm>
            <a:off x="1259632" y="3645024"/>
            <a:ext cx="1512168" cy="1512168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 dirty="0">
              <a:solidFill>
                <a:srgbClr val="FFFF00"/>
              </a:solidFill>
            </a:endParaRPr>
          </a:p>
        </p:txBody>
      </p:sp>
      <p:pic>
        <p:nvPicPr>
          <p:cNvPr id="9" name="Historias nuevas (Highway Blues)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7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HOW LONG DOES IT TAKE FOR A PLASTIC TO DISSOLVE IN THE WATER?</a:t>
            </a:r>
            <a:b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eu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u-ES" dirty="0" smtClean="0"/>
              <a:t>A </a:t>
            </a:r>
            <a:r>
              <a:rPr lang="eu-ES" dirty="0" err="1" smtClean="0"/>
              <a:t>plastic</a:t>
            </a:r>
            <a:r>
              <a:rPr lang="eu-ES" dirty="0" smtClean="0"/>
              <a:t> </a:t>
            </a:r>
            <a:r>
              <a:rPr lang="eu-ES" dirty="0" err="1" smtClean="0"/>
              <a:t>takes</a:t>
            </a:r>
            <a:r>
              <a:rPr lang="eu-ES" dirty="0" smtClean="0"/>
              <a:t> 400 </a:t>
            </a:r>
            <a:r>
              <a:rPr lang="eu-ES" dirty="0" err="1" smtClean="0"/>
              <a:t>years</a:t>
            </a:r>
            <a:r>
              <a:rPr lang="eu-ES" dirty="0" smtClean="0"/>
              <a:t> to </a:t>
            </a:r>
            <a:r>
              <a:rPr lang="eu-ES" dirty="0" err="1" smtClean="0"/>
              <a:t>dissolve</a:t>
            </a:r>
            <a:r>
              <a:rPr lang="eu-ES" dirty="0" smtClean="0"/>
              <a:t> </a:t>
            </a:r>
            <a:r>
              <a:rPr lang="eu-ES" dirty="0" err="1" smtClean="0"/>
              <a:t>in</a:t>
            </a:r>
            <a:r>
              <a:rPr lang="eu-ES" dirty="0" smtClean="0"/>
              <a:t> </a:t>
            </a:r>
            <a:r>
              <a:rPr lang="eu-ES" dirty="0" err="1" smtClean="0"/>
              <a:t>the</a:t>
            </a:r>
            <a:r>
              <a:rPr lang="eu-ES" dirty="0" smtClean="0"/>
              <a:t> </a:t>
            </a:r>
            <a:r>
              <a:rPr lang="eu-ES" dirty="0" err="1" smtClean="0"/>
              <a:t>water</a:t>
            </a:r>
            <a:r>
              <a:rPr lang="eu-ES" dirty="0" smtClean="0"/>
              <a:t>.</a:t>
            </a:r>
            <a:endParaRPr lang="eu-ES" dirty="0"/>
          </a:p>
        </p:txBody>
      </p:sp>
      <p:pic>
        <p:nvPicPr>
          <p:cNvPr id="5" name="4 Imagen" descr="bolsa-k4SH--620x349@ab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212399"/>
            <a:ext cx="4699922" cy="2645601"/>
          </a:xfrm>
          <a:prstGeom prst="rect">
            <a:avLst/>
          </a:prstGeom>
        </p:spPr>
      </p:pic>
      <p:pic>
        <p:nvPicPr>
          <p:cNvPr id="6" name="5 Imagen" descr="mar-contaminad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2132856"/>
            <a:ext cx="5364088" cy="2037288"/>
          </a:xfrm>
          <a:prstGeom prst="rect">
            <a:avLst/>
          </a:prstGeom>
        </p:spPr>
      </p:pic>
      <p:pic>
        <p:nvPicPr>
          <p:cNvPr id="7" name="Sinfonía nº 9 de Beethoven (Scherzo)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Historias nuevas (Highway Blues)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7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57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s-E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WHY??????</a:t>
            </a:r>
            <a:endParaRPr lang="eu-ES" sz="73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u-ES" dirty="0" err="1" smtClean="0"/>
              <a:t>Because</a:t>
            </a:r>
            <a:r>
              <a:rPr lang="eu-ES" dirty="0" smtClean="0"/>
              <a:t> </a:t>
            </a:r>
            <a:r>
              <a:rPr lang="eu-ES" dirty="0" err="1" smtClean="0"/>
              <a:t>the</a:t>
            </a:r>
            <a:r>
              <a:rPr lang="eu-ES" dirty="0" smtClean="0"/>
              <a:t> </a:t>
            </a:r>
            <a:r>
              <a:rPr lang="eu-ES" dirty="0" err="1" smtClean="0"/>
              <a:t>turtles</a:t>
            </a:r>
            <a:r>
              <a:rPr lang="eu-ES" dirty="0" smtClean="0"/>
              <a:t> </a:t>
            </a:r>
            <a:r>
              <a:rPr lang="eu-ES" dirty="0" err="1" smtClean="0"/>
              <a:t>eat</a:t>
            </a:r>
            <a:r>
              <a:rPr lang="eu-ES" dirty="0" smtClean="0"/>
              <a:t> </a:t>
            </a:r>
            <a:r>
              <a:rPr lang="eu-ES" dirty="0" err="1" smtClean="0"/>
              <a:t>the</a:t>
            </a:r>
            <a:r>
              <a:rPr lang="eu-ES" dirty="0" smtClean="0"/>
              <a:t> </a:t>
            </a:r>
            <a:r>
              <a:rPr lang="eu-ES" dirty="0" err="1" smtClean="0"/>
              <a:t>plastics</a:t>
            </a:r>
            <a:r>
              <a:rPr lang="eu-ES" dirty="0" smtClean="0"/>
              <a:t> </a:t>
            </a:r>
            <a:r>
              <a:rPr lang="eu-ES" dirty="0" err="1" smtClean="0"/>
              <a:t>believing</a:t>
            </a:r>
            <a:r>
              <a:rPr lang="eu-ES" dirty="0" smtClean="0"/>
              <a:t> </a:t>
            </a:r>
            <a:r>
              <a:rPr lang="eu-ES" dirty="0" err="1" smtClean="0"/>
              <a:t>that</a:t>
            </a:r>
            <a:r>
              <a:rPr lang="eu-ES" dirty="0" smtClean="0"/>
              <a:t> </a:t>
            </a:r>
            <a:r>
              <a:rPr lang="eu-ES" dirty="0" err="1" smtClean="0"/>
              <a:t>they</a:t>
            </a:r>
            <a:r>
              <a:rPr lang="eu-ES" dirty="0" smtClean="0"/>
              <a:t> are </a:t>
            </a:r>
            <a:r>
              <a:rPr lang="eu-ES" dirty="0" err="1" smtClean="0"/>
              <a:t>fish</a:t>
            </a:r>
            <a:r>
              <a:rPr lang="eu-ES" dirty="0" smtClean="0"/>
              <a:t>.</a:t>
            </a:r>
            <a:endParaRPr lang="eu-ES" dirty="0"/>
          </a:p>
        </p:txBody>
      </p:sp>
      <p:pic>
        <p:nvPicPr>
          <p:cNvPr id="5" name="4 Imagen" descr="tortug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2924944"/>
            <a:ext cx="4762500" cy="3571875"/>
          </a:xfrm>
          <a:prstGeom prst="rect">
            <a:avLst/>
          </a:prstGeom>
        </p:spPr>
      </p:pic>
      <p:pic>
        <p:nvPicPr>
          <p:cNvPr id="6" name="Historias nuevas (Highway Blues)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7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u-E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HOW DO WE </a:t>
            </a:r>
            <a:r>
              <a:rPr lang="eu-E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kNOW</a:t>
            </a:r>
            <a:r>
              <a:rPr lang="eu-E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THAT THE PLASTIC BAGS ARE POLLUTING?</a:t>
            </a:r>
            <a:endParaRPr lang="eu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u-ES" dirty="0" err="1" smtClean="0"/>
              <a:t>We</a:t>
            </a:r>
            <a:r>
              <a:rPr lang="eu-ES" dirty="0" smtClean="0"/>
              <a:t> </a:t>
            </a:r>
            <a:r>
              <a:rPr lang="eu-ES" dirty="0" err="1" smtClean="0"/>
              <a:t>have</a:t>
            </a:r>
            <a:r>
              <a:rPr lang="eu-ES" dirty="0" smtClean="0"/>
              <a:t> </a:t>
            </a:r>
            <a:r>
              <a:rPr lang="eu-ES" dirty="0" err="1" smtClean="0"/>
              <a:t>known</a:t>
            </a:r>
            <a:r>
              <a:rPr lang="eu-ES" dirty="0" smtClean="0"/>
              <a:t> </a:t>
            </a:r>
            <a:r>
              <a:rPr lang="eu-ES" dirty="0" err="1" smtClean="0"/>
              <a:t>that</a:t>
            </a:r>
            <a:r>
              <a:rPr lang="eu-ES" dirty="0" smtClean="0"/>
              <a:t> </a:t>
            </a:r>
            <a:r>
              <a:rPr lang="eu-ES" dirty="0" err="1" smtClean="0"/>
              <a:t>the</a:t>
            </a:r>
            <a:r>
              <a:rPr lang="eu-ES" dirty="0" smtClean="0"/>
              <a:t> </a:t>
            </a:r>
            <a:r>
              <a:rPr lang="eu-ES" dirty="0" err="1" smtClean="0"/>
              <a:t>plastics</a:t>
            </a:r>
            <a:r>
              <a:rPr lang="eu-ES" dirty="0" smtClean="0"/>
              <a:t> are </a:t>
            </a:r>
            <a:r>
              <a:rPr lang="eu-ES" dirty="0" err="1" smtClean="0"/>
              <a:t>polluting</a:t>
            </a:r>
            <a:r>
              <a:rPr lang="eu-ES" dirty="0" smtClean="0"/>
              <a:t> </a:t>
            </a:r>
            <a:r>
              <a:rPr lang="eu-ES" dirty="0" err="1" smtClean="0"/>
              <a:t>the</a:t>
            </a:r>
            <a:r>
              <a:rPr lang="eu-ES" dirty="0" smtClean="0"/>
              <a:t> </a:t>
            </a:r>
            <a:r>
              <a:rPr lang="eu-ES" dirty="0" err="1" smtClean="0"/>
              <a:t>enviroment</a:t>
            </a:r>
            <a:r>
              <a:rPr lang="eu-ES" dirty="0" smtClean="0"/>
              <a:t> </a:t>
            </a:r>
            <a:r>
              <a:rPr lang="eu-ES" dirty="0" err="1" smtClean="0"/>
              <a:t>after</a:t>
            </a:r>
            <a:r>
              <a:rPr lang="eu-ES" dirty="0" smtClean="0"/>
              <a:t> </a:t>
            </a:r>
            <a:r>
              <a:rPr lang="eu-ES" dirty="0" err="1" smtClean="0"/>
              <a:t>long</a:t>
            </a:r>
            <a:r>
              <a:rPr lang="eu-ES" dirty="0" smtClean="0"/>
              <a:t> </a:t>
            </a:r>
            <a:r>
              <a:rPr lang="eu-ES" dirty="0" err="1" smtClean="0"/>
              <a:t>inestigation</a:t>
            </a:r>
            <a:endParaRPr lang="eu-ES" dirty="0"/>
          </a:p>
        </p:txBody>
      </p:sp>
      <p:pic>
        <p:nvPicPr>
          <p:cNvPr id="5" name="4 Imagen" descr="plastico-playa-bali-efe-k1CB--620x349@ab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2924944"/>
            <a:ext cx="6360027" cy="3585863"/>
          </a:xfrm>
          <a:prstGeom prst="rect">
            <a:avLst/>
          </a:prstGeom>
        </p:spPr>
      </p:pic>
      <p:pic>
        <p:nvPicPr>
          <p:cNvPr id="6" name="Historias nuevas (Highway Blues)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7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u-ES" b="1" u="sng" dirty="0" smtClean="0">
                <a:ln/>
                <a:solidFill>
                  <a:schemeClr val="accent3"/>
                </a:solidFill>
              </a:rPr>
              <a:t> WE ARE GOING TO USE THE SHOPPING CART</a:t>
            </a:r>
            <a:r>
              <a:rPr lang="eu-ES" b="1" dirty="0" smtClean="0">
                <a:ln/>
                <a:solidFill>
                  <a:schemeClr val="accent3"/>
                </a:solidFill>
              </a:rPr>
              <a:t>.</a:t>
            </a:r>
            <a:endParaRPr lang="eu-ES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u-ES" dirty="0" err="1" smtClean="0"/>
              <a:t>Now</a:t>
            </a:r>
            <a:r>
              <a:rPr lang="eu-ES" dirty="0" smtClean="0"/>
              <a:t> </a:t>
            </a:r>
            <a:r>
              <a:rPr lang="eu-ES" dirty="0" err="1" smtClean="0"/>
              <a:t>in</a:t>
            </a:r>
            <a:r>
              <a:rPr lang="eu-ES" dirty="0" smtClean="0"/>
              <a:t> </a:t>
            </a:r>
            <a:r>
              <a:rPr lang="eu-ES" dirty="0" err="1" smtClean="0"/>
              <a:t>the</a:t>
            </a:r>
            <a:r>
              <a:rPr lang="eu-ES" dirty="0" smtClean="0"/>
              <a:t> </a:t>
            </a:r>
            <a:r>
              <a:rPr lang="eu-ES" dirty="0" err="1" smtClean="0"/>
              <a:t>basque</a:t>
            </a:r>
            <a:r>
              <a:rPr lang="eu-ES" dirty="0" smtClean="0"/>
              <a:t> country </a:t>
            </a:r>
            <a:r>
              <a:rPr lang="eu-ES" dirty="0" err="1" smtClean="0"/>
              <a:t>we</a:t>
            </a:r>
            <a:r>
              <a:rPr lang="eu-ES" dirty="0" smtClean="0"/>
              <a:t> are </a:t>
            </a:r>
            <a:r>
              <a:rPr lang="eu-ES" dirty="0" err="1" smtClean="0"/>
              <a:t>going</a:t>
            </a:r>
            <a:r>
              <a:rPr lang="eu-ES" dirty="0" smtClean="0"/>
              <a:t> to </a:t>
            </a:r>
            <a:r>
              <a:rPr lang="eu-ES" dirty="0" err="1" smtClean="0"/>
              <a:t>use</a:t>
            </a:r>
            <a:r>
              <a:rPr lang="eu-ES" dirty="0" smtClean="0"/>
              <a:t> </a:t>
            </a:r>
            <a:r>
              <a:rPr lang="eu-ES" dirty="0" err="1" smtClean="0"/>
              <a:t>the</a:t>
            </a:r>
            <a:r>
              <a:rPr lang="eu-ES" dirty="0" smtClean="0"/>
              <a:t> </a:t>
            </a:r>
            <a:r>
              <a:rPr lang="eu-ES" dirty="0" err="1" smtClean="0"/>
              <a:t>shopping</a:t>
            </a:r>
            <a:r>
              <a:rPr lang="eu-ES" dirty="0" smtClean="0"/>
              <a:t> </a:t>
            </a:r>
            <a:r>
              <a:rPr lang="eu-ES" smtClean="0"/>
              <a:t>carts </a:t>
            </a:r>
            <a:r>
              <a:rPr lang="eu-ES" dirty="0" err="1" smtClean="0"/>
              <a:t>instead</a:t>
            </a:r>
            <a:r>
              <a:rPr lang="eu-ES" dirty="0" smtClean="0"/>
              <a:t> </a:t>
            </a:r>
            <a:r>
              <a:rPr lang="eu-ES" dirty="0" err="1" smtClean="0"/>
              <a:t>of</a:t>
            </a:r>
            <a:r>
              <a:rPr lang="eu-ES" dirty="0" smtClean="0"/>
              <a:t> </a:t>
            </a:r>
            <a:r>
              <a:rPr lang="eu-ES" dirty="0" err="1" smtClean="0"/>
              <a:t>the</a:t>
            </a:r>
            <a:r>
              <a:rPr lang="eu-ES" dirty="0" smtClean="0"/>
              <a:t> </a:t>
            </a:r>
            <a:r>
              <a:rPr lang="eu-ES" dirty="0" err="1" smtClean="0"/>
              <a:t>plastic</a:t>
            </a:r>
            <a:r>
              <a:rPr lang="eu-ES" dirty="0" smtClean="0"/>
              <a:t> </a:t>
            </a:r>
            <a:r>
              <a:rPr lang="eu-ES" dirty="0" err="1" smtClean="0"/>
              <a:t>bags</a:t>
            </a:r>
            <a:r>
              <a:rPr lang="eu-ES" dirty="0" smtClean="0"/>
              <a:t>.</a:t>
            </a:r>
          </a:p>
          <a:p>
            <a:endParaRPr lang="eu-ES" dirty="0" smtClean="0"/>
          </a:p>
          <a:p>
            <a:pPr>
              <a:buNone/>
            </a:pPr>
            <a:r>
              <a:rPr lang="eu-ES" dirty="0" smtClean="0"/>
              <a:t>   </a:t>
            </a:r>
            <a:endParaRPr lang="eu-ES" dirty="0"/>
          </a:p>
        </p:txBody>
      </p:sp>
      <p:pic>
        <p:nvPicPr>
          <p:cNvPr id="4" name="3 Imagen" descr="20180413_154501.jpg"/>
          <p:cNvPicPr>
            <a:picLocks noChangeAspect="1"/>
          </p:cNvPicPr>
          <p:nvPr/>
        </p:nvPicPr>
        <p:blipFill>
          <a:blip r:embed="rId2" cstate="print"/>
          <a:srcRect l="28913" t="33546"/>
          <a:stretch>
            <a:fillRect/>
          </a:stretch>
        </p:blipFill>
        <p:spPr>
          <a:xfrm>
            <a:off x="6444208" y="2924944"/>
            <a:ext cx="2699792" cy="3096344"/>
          </a:xfrm>
          <a:prstGeom prst="rect">
            <a:avLst/>
          </a:prstGeom>
        </p:spPr>
      </p:pic>
      <p:pic>
        <p:nvPicPr>
          <p:cNvPr id="6" name="5 Imagen" descr="20180413_153737.jpg"/>
          <p:cNvPicPr>
            <a:picLocks noChangeAspect="1"/>
          </p:cNvPicPr>
          <p:nvPr/>
        </p:nvPicPr>
        <p:blipFill>
          <a:blip r:embed="rId3" cstate="print"/>
          <a:srcRect t="31746" r="21479"/>
          <a:stretch>
            <a:fillRect/>
          </a:stretch>
        </p:blipFill>
        <p:spPr>
          <a:xfrm>
            <a:off x="0" y="2924944"/>
            <a:ext cx="4211960" cy="3096344"/>
          </a:xfrm>
          <a:prstGeom prst="rect">
            <a:avLst/>
          </a:prstGeom>
        </p:spPr>
      </p:pic>
      <p:cxnSp>
        <p:nvCxnSpPr>
          <p:cNvPr id="8" name="7 Conector angular"/>
          <p:cNvCxnSpPr/>
          <p:nvPr/>
        </p:nvCxnSpPr>
        <p:spPr>
          <a:xfrm>
            <a:off x="4283968" y="3645024"/>
            <a:ext cx="2160240" cy="1440160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u-E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SHOPPING </a:t>
            </a:r>
            <a:r>
              <a:rPr lang="eu-ES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cart</a:t>
            </a:r>
            <a:endParaRPr lang="eu-E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4 Imagen" descr="00159528302876____2__640x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493432"/>
            <a:ext cx="5400600" cy="5364568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3275856" y="3573016"/>
            <a:ext cx="1512168" cy="1584176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flipV="1">
            <a:off x="4788024" y="2276872"/>
            <a:ext cx="2160240" cy="2808312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17 Cara sonriente"/>
          <p:cNvSpPr/>
          <p:nvPr/>
        </p:nvSpPr>
        <p:spPr>
          <a:xfrm>
            <a:off x="467544" y="3140968"/>
            <a:ext cx="1296144" cy="1224136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/>
          <a:lstStyle/>
          <a:p>
            <a:r>
              <a:rPr lang="eu-ES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GREEN IN BERMEO</a:t>
            </a:r>
            <a:endParaRPr lang="eu-ES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D:\erasmus+\20180413_1551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36912"/>
            <a:ext cx="3707904" cy="3816424"/>
          </a:xfrm>
          <a:prstGeom prst="rect">
            <a:avLst/>
          </a:prstGeom>
          <a:noFill/>
        </p:spPr>
      </p:pic>
      <p:cxnSp>
        <p:nvCxnSpPr>
          <p:cNvPr id="7" name="6 Conector recto de flecha"/>
          <p:cNvCxnSpPr/>
          <p:nvPr/>
        </p:nvCxnSpPr>
        <p:spPr>
          <a:xfrm>
            <a:off x="-3060848" y="1052736"/>
            <a:ext cx="144016" cy="42484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Flecha izquierda y derecha"/>
          <p:cNvSpPr/>
          <p:nvPr/>
        </p:nvSpPr>
        <p:spPr>
          <a:xfrm rot="5400000">
            <a:off x="3302148" y="3834756"/>
            <a:ext cx="1800200" cy="5566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pic>
        <p:nvPicPr>
          <p:cNvPr id="12" name="11 Imagen" descr="DSC_03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4843528" y="2693396"/>
            <a:ext cx="4725145" cy="3604065"/>
          </a:xfrm>
          <a:prstGeom prst="rect">
            <a:avLst/>
          </a:prstGeom>
        </p:spPr>
      </p:pic>
      <p:sp>
        <p:nvSpPr>
          <p:cNvPr id="13" name="12 Flecha arriba y abajo"/>
          <p:cNvSpPr/>
          <p:nvPr/>
        </p:nvSpPr>
        <p:spPr>
          <a:xfrm>
            <a:off x="4788024" y="3068960"/>
            <a:ext cx="504056" cy="187220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pic>
        <p:nvPicPr>
          <p:cNvPr id="9" name="Sinfonía nº 9 de Beethoven (Scherzo)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535680"/>
            <a:ext cx="45719" cy="45719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4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120</Words>
  <Application>Microsoft Office PowerPoint</Application>
  <PresentationFormat>Presentación en pantalla (4:3)</PresentationFormat>
  <Paragraphs>16</Paragraphs>
  <Slides>7</Slides>
  <Notes>1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PLASTIC BAGS PROHIBITION </vt:lpstr>
      <vt:lpstr>HOW LONG DOES IT TAKE FOR A PLASTIC TO DISSOLVE IN THE WATER? </vt:lpstr>
      <vt:lpstr> WHY??????</vt:lpstr>
      <vt:lpstr>HOW DO WE kNOW THAT THE PLASTIC BAGS ARE POLLUTING?</vt:lpstr>
      <vt:lpstr> WE ARE GOING TO USE THE SHOPPING CART.</vt:lpstr>
      <vt:lpstr>SHOPPING cart</vt:lpstr>
      <vt:lpstr>GREEN IN BERMEO</vt:lpstr>
    </vt:vector>
  </TitlesOfParts>
  <Company>Eskola 2.0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IN BERMEO</dc:title>
  <dc:creator>Eskola 2.0</dc:creator>
  <cp:lastModifiedBy>Usuario</cp:lastModifiedBy>
  <cp:revision>6</cp:revision>
  <dcterms:created xsi:type="dcterms:W3CDTF">2018-04-18T07:11:07Z</dcterms:created>
  <dcterms:modified xsi:type="dcterms:W3CDTF">2018-05-04T14:34:47Z</dcterms:modified>
</cp:coreProperties>
</file>