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56" r:id="rId5"/>
    <p:sldId id="257" r:id="rId6"/>
    <p:sldId id="258" r:id="rId7"/>
    <p:sldId id="280" r:id="rId8"/>
    <p:sldId id="271" r:id="rId9"/>
    <p:sldId id="281" r:id="rId10"/>
    <p:sldId id="261" r:id="rId11"/>
    <p:sldId id="262" r:id="rId12"/>
    <p:sldId id="282" r:id="rId13"/>
    <p:sldId id="264" r:id="rId14"/>
    <p:sldId id="275" r:id="rId15"/>
    <p:sldId id="276" r:id="rId16"/>
    <p:sldId id="267" r:id="rId17"/>
    <p:sldId id="268" r:id="rId18"/>
    <p:sldId id="277" r:id="rId19"/>
    <p:sldId id="263" r:id="rId20"/>
    <p:sldId id="279" r:id="rId21"/>
    <p:sldId id="269" r:id="rId22"/>
    <p:sldId id="270" r:id="rId23"/>
    <p:sldId id="273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20978-9356-4D96-BE3C-797507A401B0}" type="doc">
      <dgm:prSet loTypeId="urn:microsoft.com/office/officeart/2005/8/layout/chevr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D4D775D-B8D0-4C11-B5F6-6619EFE324DE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1"/>
              </a:solidFill>
            </a:rPr>
            <a:t>3h</a:t>
          </a:r>
          <a:endParaRPr lang="it-IT" sz="1200" b="1" dirty="0">
            <a:solidFill>
              <a:schemeClr val="tx1"/>
            </a:solidFill>
          </a:endParaRPr>
        </a:p>
      </dgm:t>
    </dgm:pt>
    <dgm:pt modelId="{981BC69C-84D6-4328-9165-D9FE2275A285}" type="parTrans" cxnId="{C9F30036-43FF-41FC-AD63-F02C903BE0CC}">
      <dgm:prSet/>
      <dgm:spPr/>
      <dgm:t>
        <a:bodyPr/>
        <a:lstStyle/>
        <a:p>
          <a:endParaRPr lang="it-IT"/>
        </a:p>
      </dgm:t>
    </dgm:pt>
    <dgm:pt modelId="{57884EF4-CD64-4159-96C4-062740AF4AAE}" type="sibTrans" cxnId="{C9F30036-43FF-41FC-AD63-F02C903BE0CC}">
      <dgm:prSet/>
      <dgm:spPr/>
      <dgm:t>
        <a:bodyPr/>
        <a:lstStyle/>
        <a:p>
          <a:endParaRPr lang="it-IT"/>
        </a:p>
      </dgm:t>
    </dgm:pt>
    <dgm:pt modelId="{39C37EB8-31CC-4A25-945A-10B01E0C525E}">
      <dgm:prSet phldrT="[Test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it-IT" sz="1200" b="1" dirty="0" smtClean="0"/>
            <a:t>Lab. «Gestione della classe e problematiche relazionali»</a:t>
          </a:r>
          <a:endParaRPr lang="it-IT" sz="1200" b="1" dirty="0"/>
        </a:p>
      </dgm:t>
    </dgm:pt>
    <dgm:pt modelId="{1AE2DFE1-9FD9-4DFB-BABE-AEBED58712C7}" type="parTrans" cxnId="{13F7E29A-3E65-46BA-A149-009668077552}">
      <dgm:prSet/>
      <dgm:spPr/>
      <dgm:t>
        <a:bodyPr/>
        <a:lstStyle/>
        <a:p>
          <a:endParaRPr lang="it-IT"/>
        </a:p>
      </dgm:t>
    </dgm:pt>
    <dgm:pt modelId="{39BD76ED-70DF-425C-8A37-B486A5D7D703}" type="sibTrans" cxnId="{13F7E29A-3E65-46BA-A149-009668077552}">
      <dgm:prSet/>
      <dgm:spPr/>
      <dgm:t>
        <a:bodyPr/>
        <a:lstStyle/>
        <a:p>
          <a:endParaRPr lang="it-IT"/>
        </a:p>
      </dgm:t>
    </dgm:pt>
    <dgm:pt modelId="{8099FE03-DF5C-4EA9-8E22-1ADE298844DC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1"/>
              </a:solidFill>
            </a:rPr>
            <a:t>3h</a:t>
          </a:r>
          <a:endParaRPr lang="it-IT" sz="1200" b="1" dirty="0">
            <a:solidFill>
              <a:schemeClr val="tx1"/>
            </a:solidFill>
          </a:endParaRPr>
        </a:p>
      </dgm:t>
    </dgm:pt>
    <dgm:pt modelId="{8A10301C-D1BC-4662-9F94-A01911632CFC}" type="parTrans" cxnId="{CB8BE45F-B358-4C77-9420-1B0A96AAFC20}">
      <dgm:prSet/>
      <dgm:spPr/>
      <dgm:t>
        <a:bodyPr/>
        <a:lstStyle/>
        <a:p>
          <a:endParaRPr lang="it-IT"/>
        </a:p>
      </dgm:t>
    </dgm:pt>
    <dgm:pt modelId="{52012238-8FB9-4251-B4FF-9C143385A689}" type="sibTrans" cxnId="{CB8BE45F-B358-4C77-9420-1B0A96AAFC20}">
      <dgm:prSet/>
      <dgm:spPr/>
      <dgm:t>
        <a:bodyPr/>
        <a:lstStyle/>
        <a:p>
          <a:endParaRPr lang="it-IT"/>
        </a:p>
      </dgm:t>
    </dgm:pt>
    <dgm:pt modelId="{0908253B-529E-4A22-849F-6751FAA3E9AF}">
      <dgm:prSet phldrT="[Testo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it-IT" sz="1200" b="1" dirty="0" smtClean="0"/>
            <a:t>Lab. «Sistema Nazionale di Valutazione» </a:t>
          </a:r>
          <a:endParaRPr lang="it-IT" sz="1200" b="1" dirty="0"/>
        </a:p>
      </dgm:t>
    </dgm:pt>
    <dgm:pt modelId="{7C61D5CE-FE64-470F-978D-53BD844B44AD}" type="parTrans" cxnId="{00EC7DE6-2F9A-468C-B40B-36ECC7086E24}">
      <dgm:prSet/>
      <dgm:spPr/>
      <dgm:t>
        <a:bodyPr/>
        <a:lstStyle/>
        <a:p>
          <a:endParaRPr lang="it-IT"/>
        </a:p>
      </dgm:t>
    </dgm:pt>
    <dgm:pt modelId="{059A1346-F6B1-4113-8AB2-6066DE4A5A26}" type="sibTrans" cxnId="{00EC7DE6-2F9A-468C-B40B-36ECC7086E24}">
      <dgm:prSet/>
      <dgm:spPr/>
      <dgm:t>
        <a:bodyPr/>
        <a:lstStyle/>
        <a:p>
          <a:endParaRPr lang="it-IT"/>
        </a:p>
      </dgm:t>
    </dgm:pt>
    <dgm:pt modelId="{BF4217A4-153E-4BCF-8D0D-1CA307050ED4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1"/>
              </a:solidFill>
            </a:rPr>
            <a:t>3h</a:t>
          </a:r>
          <a:endParaRPr lang="it-IT" sz="1200" b="1" dirty="0">
            <a:solidFill>
              <a:schemeClr val="tx1"/>
            </a:solidFill>
          </a:endParaRPr>
        </a:p>
      </dgm:t>
    </dgm:pt>
    <dgm:pt modelId="{99C4B467-8BAC-47F3-AF03-FD1F91408A95}" type="parTrans" cxnId="{9B2F76CB-4E4E-4837-9BAA-53A9FC0DB247}">
      <dgm:prSet/>
      <dgm:spPr/>
      <dgm:t>
        <a:bodyPr/>
        <a:lstStyle/>
        <a:p>
          <a:endParaRPr lang="it-IT"/>
        </a:p>
      </dgm:t>
    </dgm:pt>
    <dgm:pt modelId="{9F749E1B-5AF2-48F6-A9CE-307EDF67E0E0}" type="sibTrans" cxnId="{9B2F76CB-4E4E-4837-9BAA-53A9FC0DB247}">
      <dgm:prSet/>
      <dgm:spPr/>
      <dgm:t>
        <a:bodyPr/>
        <a:lstStyle/>
        <a:p>
          <a:endParaRPr lang="it-IT"/>
        </a:p>
      </dgm:t>
    </dgm:pt>
    <dgm:pt modelId="{4BA31B5D-5DD3-4011-A9A7-7240382D9B01}">
      <dgm:prSet phldrT="[Testo]" custT="1"/>
      <dgm:spPr>
        <a:solidFill>
          <a:srgbClr val="FF66FF">
            <a:alpha val="89804"/>
          </a:srgbClr>
        </a:solidFill>
      </dgm:spPr>
      <dgm:t>
        <a:bodyPr/>
        <a:lstStyle/>
        <a:p>
          <a:r>
            <a:rPr lang="it-IT" sz="1200" b="1" dirty="0" smtClean="0"/>
            <a:t>Lab. «Nuove tecnologie e loro impatto sulla didattica» </a:t>
          </a:r>
          <a:endParaRPr lang="it-IT" sz="1200" b="1" dirty="0"/>
        </a:p>
      </dgm:t>
    </dgm:pt>
    <dgm:pt modelId="{B8FFD00F-6F7A-4154-BBA6-F06A16C5A0D8}" type="parTrans" cxnId="{CC6535EA-E514-4442-9AF0-083A5E109B49}">
      <dgm:prSet/>
      <dgm:spPr/>
      <dgm:t>
        <a:bodyPr/>
        <a:lstStyle/>
        <a:p>
          <a:endParaRPr lang="it-IT"/>
        </a:p>
      </dgm:t>
    </dgm:pt>
    <dgm:pt modelId="{BCFEB64B-3496-4EDE-9140-91BF5E5C0E81}" type="sibTrans" cxnId="{CC6535EA-E514-4442-9AF0-083A5E109B49}">
      <dgm:prSet/>
      <dgm:spPr/>
      <dgm:t>
        <a:bodyPr/>
        <a:lstStyle/>
        <a:p>
          <a:endParaRPr lang="it-IT"/>
        </a:p>
      </dgm:t>
    </dgm:pt>
    <dgm:pt modelId="{EC23F0ED-E58C-4BC1-BD3C-4B578695A42F}">
      <dgm:prSet phldrT="[Testo]" custT="1"/>
      <dgm:spPr>
        <a:solidFill>
          <a:srgbClr val="FF66FF">
            <a:alpha val="89804"/>
          </a:srgbClr>
        </a:solidFill>
      </dgm:spPr>
      <dgm:t>
        <a:bodyPr/>
        <a:lstStyle/>
        <a:p>
          <a:endParaRPr lang="it-IT" sz="1200" dirty="0"/>
        </a:p>
      </dgm:t>
    </dgm:pt>
    <dgm:pt modelId="{C71C4018-32D2-4620-BD69-BBD0C383B7E4}" type="parTrans" cxnId="{99DF4F85-6D41-4A4C-B4C0-8455C6B9001A}">
      <dgm:prSet/>
      <dgm:spPr/>
      <dgm:t>
        <a:bodyPr/>
        <a:lstStyle/>
        <a:p>
          <a:endParaRPr lang="it-IT"/>
        </a:p>
      </dgm:t>
    </dgm:pt>
    <dgm:pt modelId="{947F0A4C-ABD6-4670-9D1B-1365316B336A}" type="sibTrans" cxnId="{99DF4F85-6D41-4A4C-B4C0-8455C6B9001A}">
      <dgm:prSet/>
      <dgm:spPr/>
      <dgm:t>
        <a:bodyPr/>
        <a:lstStyle/>
        <a:p>
          <a:endParaRPr lang="it-IT"/>
        </a:p>
      </dgm:t>
    </dgm:pt>
    <dgm:pt modelId="{FB95E5CE-E6FA-4877-8EE8-539E48B3E2BA}">
      <dgm:prSet phldrT="[Testo]" custT="1"/>
      <dgm:spPr>
        <a:solidFill>
          <a:srgbClr val="FF66FF"/>
        </a:solidFill>
      </dgm:spPr>
      <dgm:t>
        <a:bodyPr/>
        <a:lstStyle/>
        <a:p>
          <a:r>
            <a:rPr lang="it-IT" sz="1200" b="0" dirty="0" smtClean="0">
              <a:solidFill>
                <a:schemeClr val="tx1"/>
              </a:solidFill>
            </a:rPr>
            <a:t>3h</a:t>
          </a:r>
          <a:endParaRPr lang="it-IT" sz="1200" b="0" dirty="0">
            <a:solidFill>
              <a:schemeClr val="tx1"/>
            </a:solidFill>
          </a:endParaRPr>
        </a:p>
      </dgm:t>
    </dgm:pt>
    <dgm:pt modelId="{9FED9E53-0B00-41F4-8DA8-C23E82CCA443}" type="parTrans" cxnId="{8409C8CB-C9A0-4286-A36D-B2A4AE41AFDC}">
      <dgm:prSet/>
      <dgm:spPr/>
      <dgm:t>
        <a:bodyPr/>
        <a:lstStyle/>
        <a:p>
          <a:endParaRPr lang="it-IT"/>
        </a:p>
      </dgm:t>
    </dgm:pt>
    <dgm:pt modelId="{31CC4E51-7403-4DCA-B6F3-3331F7EB7E45}" type="sibTrans" cxnId="{8409C8CB-C9A0-4286-A36D-B2A4AE41AFDC}">
      <dgm:prSet/>
      <dgm:spPr/>
      <dgm:t>
        <a:bodyPr/>
        <a:lstStyle/>
        <a:p>
          <a:endParaRPr lang="it-IT"/>
        </a:p>
      </dgm:t>
    </dgm:pt>
    <dgm:pt modelId="{6E4C6D1B-FF54-4EB0-AAB9-78DBAEA1D7A5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it-IT" sz="1200" b="1" dirty="0" smtClean="0"/>
            <a:t>Lab. «Inclusione Sociale» </a:t>
          </a:r>
          <a:endParaRPr lang="it-IT" sz="1200" b="1" dirty="0"/>
        </a:p>
      </dgm:t>
    </dgm:pt>
    <dgm:pt modelId="{CAE84444-63B4-45DA-8C21-1A616E95D9B9}" type="parTrans" cxnId="{67F15F32-BE4A-455E-8021-CAE02E1430FC}">
      <dgm:prSet/>
      <dgm:spPr/>
      <dgm:t>
        <a:bodyPr/>
        <a:lstStyle/>
        <a:p>
          <a:endParaRPr lang="it-IT"/>
        </a:p>
      </dgm:t>
    </dgm:pt>
    <dgm:pt modelId="{EE679B73-DA5B-47E3-9945-C726518201BE}" type="sibTrans" cxnId="{67F15F32-BE4A-455E-8021-CAE02E1430FC}">
      <dgm:prSet/>
      <dgm:spPr/>
      <dgm:t>
        <a:bodyPr/>
        <a:lstStyle/>
        <a:p>
          <a:endParaRPr lang="it-IT"/>
        </a:p>
      </dgm:t>
    </dgm:pt>
    <dgm:pt modelId="{5978ECCC-6BDA-44CF-BF46-3D6ADF359577}" type="pres">
      <dgm:prSet presAssocID="{C2A20978-9356-4D96-BE3C-797507A401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F1260F-11FB-4509-A559-FD9545512FB0}" type="pres">
      <dgm:prSet presAssocID="{ED4D775D-B8D0-4C11-B5F6-6619EFE324DE}" presName="composite" presStyleCnt="0"/>
      <dgm:spPr/>
    </dgm:pt>
    <dgm:pt modelId="{AB18CB46-71F7-423B-ABB3-D82A4E6FEC6C}" type="pres">
      <dgm:prSet presAssocID="{ED4D775D-B8D0-4C11-B5F6-6619EFE324DE}" presName="parentText" presStyleLbl="alignNode1" presStyleIdx="0" presStyleCnt="4" custLinFactNeighborX="4328" custLinFactNeighborY="-15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24C733-D63C-4621-ADCA-28BA6617093C}" type="pres">
      <dgm:prSet presAssocID="{ED4D775D-B8D0-4C11-B5F6-6619EFE324D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D1F721-33F3-4753-8279-3A2B993D19F6}" type="pres">
      <dgm:prSet presAssocID="{57884EF4-CD64-4159-96C4-062740AF4AAE}" presName="sp" presStyleCnt="0"/>
      <dgm:spPr/>
    </dgm:pt>
    <dgm:pt modelId="{947FB3E3-1357-4A14-A0B0-0C1E1E73CC72}" type="pres">
      <dgm:prSet presAssocID="{8099FE03-DF5C-4EA9-8E22-1ADE298844DC}" presName="composite" presStyleCnt="0"/>
      <dgm:spPr/>
    </dgm:pt>
    <dgm:pt modelId="{4AA5F5A1-633D-47C3-AA47-7F25221AF6F8}" type="pres">
      <dgm:prSet presAssocID="{8099FE03-DF5C-4EA9-8E22-1ADE298844D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8DCC44-1A3D-40FD-BD24-13FFB5C52FEE}" type="pres">
      <dgm:prSet presAssocID="{8099FE03-DF5C-4EA9-8E22-1ADE298844D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71CDDF-4D79-472E-B6BB-4ADFC1C15BAC}" type="pres">
      <dgm:prSet presAssocID="{52012238-8FB9-4251-B4FF-9C143385A689}" presName="sp" presStyleCnt="0"/>
      <dgm:spPr/>
    </dgm:pt>
    <dgm:pt modelId="{8E6B75E8-6BC7-4417-BA76-180D2451D779}" type="pres">
      <dgm:prSet presAssocID="{BF4217A4-153E-4BCF-8D0D-1CA307050ED4}" presName="composite" presStyleCnt="0"/>
      <dgm:spPr/>
    </dgm:pt>
    <dgm:pt modelId="{691E49A9-D55F-4C90-9CA0-E07ACB6772D3}" type="pres">
      <dgm:prSet presAssocID="{BF4217A4-153E-4BCF-8D0D-1CA307050E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F397AF-D428-40A1-8247-F32CB311888F}" type="pres">
      <dgm:prSet presAssocID="{BF4217A4-153E-4BCF-8D0D-1CA307050ED4}" presName="descendantText" presStyleLbl="alignAcc1" presStyleIdx="2" presStyleCnt="4" custLinFactNeighborX="3477" custLinFactNeighborY="-69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F15D0E-5D2C-4C44-ABFC-4E6590855D77}" type="pres">
      <dgm:prSet presAssocID="{9F749E1B-5AF2-48F6-A9CE-307EDF67E0E0}" presName="sp" presStyleCnt="0"/>
      <dgm:spPr/>
    </dgm:pt>
    <dgm:pt modelId="{5B90CE5E-5E22-4E43-BDA6-3BABFFEB31C4}" type="pres">
      <dgm:prSet presAssocID="{FB95E5CE-E6FA-4877-8EE8-539E48B3E2BA}" presName="composite" presStyleCnt="0"/>
      <dgm:spPr/>
    </dgm:pt>
    <dgm:pt modelId="{9291AB17-9AC8-46D5-9E23-F55B7B35735D}" type="pres">
      <dgm:prSet presAssocID="{FB95E5CE-E6FA-4877-8EE8-539E48B3E2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ED2F9C-3E2F-42CA-BCDD-053FAFDFA4EB}" type="pres">
      <dgm:prSet presAssocID="{FB95E5CE-E6FA-4877-8EE8-539E48B3E2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F15F32-BE4A-455E-8021-CAE02E1430FC}" srcId="{BF4217A4-153E-4BCF-8D0D-1CA307050ED4}" destId="{6E4C6D1B-FF54-4EB0-AAB9-78DBAEA1D7A5}" srcOrd="0" destOrd="0" parTransId="{CAE84444-63B4-45DA-8C21-1A616E95D9B9}" sibTransId="{EE679B73-DA5B-47E3-9945-C726518201BE}"/>
    <dgm:cxn modelId="{B8C044F0-04F0-4662-86EF-B001136C690E}" type="presOf" srcId="{6E4C6D1B-FF54-4EB0-AAB9-78DBAEA1D7A5}" destId="{38F397AF-D428-40A1-8247-F32CB311888F}" srcOrd="0" destOrd="0" presId="urn:microsoft.com/office/officeart/2005/8/layout/chevron2"/>
    <dgm:cxn modelId="{7B9B17F1-B813-4211-B399-652C740EC3D2}" type="presOf" srcId="{4BA31B5D-5DD3-4011-A9A7-7240382D9B01}" destId="{42ED2F9C-3E2F-42CA-BCDD-053FAFDFA4EB}" srcOrd="0" destOrd="0" presId="urn:microsoft.com/office/officeart/2005/8/layout/chevron2"/>
    <dgm:cxn modelId="{CC6535EA-E514-4442-9AF0-083A5E109B49}" srcId="{FB95E5CE-E6FA-4877-8EE8-539E48B3E2BA}" destId="{4BA31B5D-5DD3-4011-A9A7-7240382D9B01}" srcOrd="0" destOrd="0" parTransId="{B8FFD00F-6F7A-4154-BBA6-F06A16C5A0D8}" sibTransId="{BCFEB64B-3496-4EDE-9140-91BF5E5C0E81}"/>
    <dgm:cxn modelId="{851DFF3B-CFC4-43D9-936D-544928C03454}" type="presOf" srcId="{ED4D775D-B8D0-4C11-B5F6-6619EFE324DE}" destId="{AB18CB46-71F7-423B-ABB3-D82A4E6FEC6C}" srcOrd="0" destOrd="0" presId="urn:microsoft.com/office/officeart/2005/8/layout/chevron2"/>
    <dgm:cxn modelId="{40F7B956-C37D-474A-9DBD-ABDA6D8861CD}" type="presOf" srcId="{FB95E5CE-E6FA-4877-8EE8-539E48B3E2BA}" destId="{9291AB17-9AC8-46D5-9E23-F55B7B35735D}" srcOrd="0" destOrd="0" presId="urn:microsoft.com/office/officeart/2005/8/layout/chevron2"/>
    <dgm:cxn modelId="{1AD185AE-E504-4721-BD4C-15C803F8DF2C}" type="presOf" srcId="{BF4217A4-153E-4BCF-8D0D-1CA307050ED4}" destId="{691E49A9-D55F-4C90-9CA0-E07ACB6772D3}" srcOrd="0" destOrd="0" presId="urn:microsoft.com/office/officeart/2005/8/layout/chevron2"/>
    <dgm:cxn modelId="{C9F30036-43FF-41FC-AD63-F02C903BE0CC}" srcId="{C2A20978-9356-4D96-BE3C-797507A401B0}" destId="{ED4D775D-B8D0-4C11-B5F6-6619EFE324DE}" srcOrd="0" destOrd="0" parTransId="{981BC69C-84D6-4328-9165-D9FE2275A285}" sibTransId="{57884EF4-CD64-4159-96C4-062740AF4AAE}"/>
    <dgm:cxn modelId="{64C11C94-F79C-4E3D-BD67-C455CE10837D}" type="presOf" srcId="{0908253B-529E-4A22-849F-6751FAA3E9AF}" destId="{0F8DCC44-1A3D-40FD-BD24-13FFB5C52FEE}" srcOrd="0" destOrd="0" presId="urn:microsoft.com/office/officeart/2005/8/layout/chevron2"/>
    <dgm:cxn modelId="{00EC7DE6-2F9A-468C-B40B-36ECC7086E24}" srcId="{8099FE03-DF5C-4EA9-8E22-1ADE298844DC}" destId="{0908253B-529E-4A22-849F-6751FAA3E9AF}" srcOrd="0" destOrd="0" parTransId="{7C61D5CE-FE64-470F-978D-53BD844B44AD}" sibTransId="{059A1346-F6B1-4113-8AB2-6066DE4A5A26}"/>
    <dgm:cxn modelId="{13F7E29A-3E65-46BA-A149-009668077552}" srcId="{ED4D775D-B8D0-4C11-B5F6-6619EFE324DE}" destId="{39C37EB8-31CC-4A25-945A-10B01E0C525E}" srcOrd="0" destOrd="0" parTransId="{1AE2DFE1-9FD9-4DFB-BABE-AEBED58712C7}" sibTransId="{39BD76ED-70DF-425C-8A37-B486A5D7D703}"/>
    <dgm:cxn modelId="{17F3942F-AAA7-4213-8E00-DC0049789C4E}" type="presOf" srcId="{C2A20978-9356-4D96-BE3C-797507A401B0}" destId="{5978ECCC-6BDA-44CF-BF46-3D6ADF359577}" srcOrd="0" destOrd="0" presId="urn:microsoft.com/office/officeart/2005/8/layout/chevron2"/>
    <dgm:cxn modelId="{2C62500F-DE1D-472B-B61E-03C76D0C10F6}" type="presOf" srcId="{39C37EB8-31CC-4A25-945A-10B01E0C525E}" destId="{A024C733-D63C-4621-ADCA-28BA6617093C}" srcOrd="0" destOrd="0" presId="urn:microsoft.com/office/officeart/2005/8/layout/chevron2"/>
    <dgm:cxn modelId="{6030CCBF-7DF7-4BDB-B504-589C450740A6}" type="presOf" srcId="{EC23F0ED-E58C-4BC1-BD3C-4B578695A42F}" destId="{42ED2F9C-3E2F-42CA-BCDD-053FAFDFA4EB}" srcOrd="0" destOrd="1" presId="urn:microsoft.com/office/officeart/2005/8/layout/chevron2"/>
    <dgm:cxn modelId="{8409C8CB-C9A0-4286-A36D-B2A4AE41AFDC}" srcId="{C2A20978-9356-4D96-BE3C-797507A401B0}" destId="{FB95E5CE-E6FA-4877-8EE8-539E48B3E2BA}" srcOrd="3" destOrd="0" parTransId="{9FED9E53-0B00-41F4-8DA8-C23E82CCA443}" sibTransId="{31CC4E51-7403-4DCA-B6F3-3331F7EB7E45}"/>
    <dgm:cxn modelId="{99DF4F85-6D41-4A4C-B4C0-8455C6B9001A}" srcId="{FB95E5CE-E6FA-4877-8EE8-539E48B3E2BA}" destId="{EC23F0ED-E58C-4BC1-BD3C-4B578695A42F}" srcOrd="1" destOrd="0" parTransId="{C71C4018-32D2-4620-BD69-BBD0C383B7E4}" sibTransId="{947F0A4C-ABD6-4670-9D1B-1365316B336A}"/>
    <dgm:cxn modelId="{3FD2740F-F352-4F93-9E95-CBB3D514B258}" type="presOf" srcId="{8099FE03-DF5C-4EA9-8E22-1ADE298844DC}" destId="{4AA5F5A1-633D-47C3-AA47-7F25221AF6F8}" srcOrd="0" destOrd="0" presId="urn:microsoft.com/office/officeart/2005/8/layout/chevron2"/>
    <dgm:cxn modelId="{CB8BE45F-B358-4C77-9420-1B0A96AAFC20}" srcId="{C2A20978-9356-4D96-BE3C-797507A401B0}" destId="{8099FE03-DF5C-4EA9-8E22-1ADE298844DC}" srcOrd="1" destOrd="0" parTransId="{8A10301C-D1BC-4662-9F94-A01911632CFC}" sibTransId="{52012238-8FB9-4251-B4FF-9C143385A689}"/>
    <dgm:cxn modelId="{9B2F76CB-4E4E-4837-9BAA-53A9FC0DB247}" srcId="{C2A20978-9356-4D96-BE3C-797507A401B0}" destId="{BF4217A4-153E-4BCF-8D0D-1CA307050ED4}" srcOrd="2" destOrd="0" parTransId="{99C4B467-8BAC-47F3-AF03-FD1F91408A95}" sibTransId="{9F749E1B-5AF2-48F6-A9CE-307EDF67E0E0}"/>
    <dgm:cxn modelId="{C853330A-51FF-417C-9CDE-4C3A3593D257}" type="presParOf" srcId="{5978ECCC-6BDA-44CF-BF46-3D6ADF359577}" destId="{F1F1260F-11FB-4509-A559-FD9545512FB0}" srcOrd="0" destOrd="0" presId="urn:microsoft.com/office/officeart/2005/8/layout/chevron2"/>
    <dgm:cxn modelId="{01E5F3A1-2222-490C-9E73-2D4A1998C719}" type="presParOf" srcId="{F1F1260F-11FB-4509-A559-FD9545512FB0}" destId="{AB18CB46-71F7-423B-ABB3-D82A4E6FEC6C}" srcOrd="0" destOrd="0" presId="urn:microsoft.com/office/officeart/2005/8/layout/chevron2"/>
    <dgm:cxn modelId="{63AD39CF-E8A9-49A7-94A3-C5A92247506A}" type="presParOf" srcId="{F1F1260F-11FB-4509-A559-FD9545512FB0}" destId="{A024C733-D63C-4621-ADCA-28BA6617093C}" srcOrd="1" destOrd="0" presId="urn:microsoft.com/office/officeart/2005/8/layout/chevron2"/>
    <dgm:cxn modelId="{E58256F0-1B58-44AB-83A6-F9DFF9A2BA13}" type="presParOf" srcId="{5978ECCC-6BDA-44CF-BF46-3D6ADF359577}" destId="{76D1F721-33F3-4753-8279-3A2B993D19F6}" srcOrd="1" destOrd="0" presId="urn:microsoft.com/office/officeart/2005/8/layout/chevron2"/>
    <dgm:cxn modelId="{CF11403A-7F29-4414-BACA-0AD06AE6D9F8}" type="presParOf" srcId="{5978ECCC-6BDA-44CF-BF46-3D6ADF359577}" destId="{947FB3E3-1357-4A14-A0B0-0C1E1E73CC72}" srcOrd="2" destOrd="0" presId="urn:microsoft.com/office/officeart/2005/8/layout/chevron2"/>
    <dgm:cxn modelId="{7A2912CA-2BCA-49B7-A827-A2F613171B63}" type="presParOf" srcId="{947FB3E3-1357-4A14-A0B0-0C1E1E73CC72}" destId="{4AA5F5A1-633D-47C3-AA47-7F25221AF6F8}" srcOrd="0" destOrd="0" presId="urn:microsoft.com/office/officeart/2005/8/layout/chevron2"/>
    <dgm:cxn modelId="{E11668A4-5C74-4CBC-8CF3-9485E4263198}" type="presParOf" srcId="{947FB3E3-1357-4A14-A0B0-0C1E1E73CC72}" destId="{0F8DCC44-1A3D-40FD-BD24-13FFB5C52FEE}" srcOrd="1" destOrd="0" presId="urn:microsoft.com/office/officeart/2005/8/layout/chevron2"/>
    <dgm:cxn modelId="{F87F2C91-7AD8-49C9-8B9F-AB0BA26CD4B3}" type="presParOf" srcId="{5978ECCC-6BDA-44CF-BF46-3D6ADF359577}" destId="{1371CDDF-4D79-472E-B6BB-4ADFC1C15BAC}" srcOrd="3" destOrd="0" presId="urn:microsoft.com/office/officeart/2005/8/layout/chevron2"/>
    <dgm:cxn modelId="{14604834-F0A3-441C-A317-669DC6F52595}" type="presParOf" srcId="{5978ECCC-6BDA-44CF-BF46-3D6ADF359577}" destId="{8E6B75E8-6BC7-4417-BA76-180D2451D779}" srcOrd="4" destOrd="0" presId="urn:microsoft.com/office/officeart/2005/8/layout/chevron2"/>
    <dgm:cxn modelId="{F00BC42E-7B48-4403-9826-55D497A85B49}" type="presParOf" srcId="{8E6B75E8-6BC7-4417-BA76-180D2451D779}" destId="{691E49A9-D55F-4C90-9CA0-E07ACB6772D3}" srcOrd="0" destOrd="0" presId="urn:microsoft.com/office/officeart/2005/8/layout/chevron2"/>
    <dgm:cxn modelId="{E19B8A91-70BE-4BE8-9380-5842C31A6D52}" type="presParOf" srcId="{8E6B75E8-6BC7-4417-BA76-180D2451D779}" destId="{38F397AF-D428-40A1-8247-F32CB311888F}" srcOrd="1" destOrd="0" presId="urn:microsoft.com/office/officeart/2005/8/layout/chevron2"/>
    <dgm:cxn modelId="{748088D4-FDD4-4F95-B76C-2F3EDDA89438}" type="presParOf" srcId="{5978ECCC-6BDA-44CF-BF46-3D6ADF359577}" destId="{FCF15D0E-5D2C-4C44-ABFC-4E6590855D77}" srcOrd="5" destOrd="0" presId="urn:microsoft.com/office/officeart/2005/8/layout/chevron2"/>
    <dgm:cxn modelId="{D83763D3-66E4-4730-A0D3-AF663F0B2B2C}" type="presParOf" srcId="{5978ECCC-6BDA-44CF-BF46-3D6ADF359577}" destId="{5B90CE5E-5E22-4E43-BDA6-3BABFFEB31C4}" srcOrd="6" destOrd="0" presId="urn:microsoft.com/office/officeart/2005/8/layout/chevron2"/>
    <dgm:cxn modelId="{5CCB3016-457D-4AC3-8DE9-7F666CFF0191}" type="presParOf" srcId="{5B90CE5E-5E22-4E43-BDA6-3BABFFEB31C4}" destId="{9291AB17-9AC8-46D5-9E23-F55B7B35735D}" srcOrd="0" destOrd="0" presId="urn:microsoft.com/office/officeart/2005/8/layout/chevron2"/>
    <dgm:cxn modelId="{BD658521-994F-432D-A5D2-DC28221BED9D}" type="presParOf" srcId="{5B90CE5E-5E22-4E43-BDA6-3BABFFEB31C4}" destId="{42ED2F9C-3E2F-42CA-BCDD-053FAFDFA4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3D4449-95DC-4742-B77E-4F654C10E73D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2A4BC13D-5376-4A46-8BF8-540E930F82F5}">
      <dgm:prSet phldrT="[Tes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3h</a:t>
          </a:r>
          <a:endParaRPr lang="it-IT" sz="1800" b="1" dirty="0">
            <a:solidFill>
              <a:schemeClr val="tx1"/>
            </a:solidFill>
          </a:endParaRPr>
        </a:p>
      </dgm:t>
    </dgm:pt>
    <dgm:pt modelId="{7CF4908B-91BC-4060-9E21-8C96B84F09E2}" type="parTrans" cxnId="{55CC2F43-520A-4F03-820D-FCAA2F042B33}">
      <dgm:prSet/>
      <dgm:spPr/>
      <dgm:t>
        <a:bodyPr/>
        <a:lstStyle/>
        <a:p>
          <a:endParaRPr lang="it-IT"/>
        </a:p>
      </dgm:t>
    </dgm:pt>
    <dgm:pt modelId="{7976EDFA-45D8-4C68-ACD1-3D5F70193063}" type="sibTrans" cxnId="{55CC2F43-520A-4F03-820D-FCAA2F042B33}">
      <dgm:prSet/>
      <dgm:spPr/>
      <dgm:t>
        <a:bodyPr/>
        <a:lstStyle/>
        <a:p>
          <a:endParaRPr lang="it-IT"/>
        </a:p>
      </dgm:t>
    </dgm:pt>
    <dgm:pt modelId="{2D378FC0-D80A-444B-9A2A-32AD96137364}">
      <dgm:prSet phldrT="[Testo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it-IT" sz="1600" b="1" dirty="0" smtClean="0"/>
            <a:t>Rielaborazione dell’esperienza con prodotto finale eventualmente anche su piattaforma online</a:t>
          </a:r>
          <a:endParaRPr lang="it-IT" sz="1600" b="1" dirty="0"/>
        </a:p>
      </dgm:t>
    </dgm:pt>
    <dgm:pt modelId="{0C2960E5-C10F-4E1E-A4B2-957DAB3DAD51}" type="parTrans" cxnId="{CE01861D-462C-42ED-8859-7E7F079AE0CE}">
      <dgm:prSet/>
      <dgm:spPr/>
      <dgm:t>
        <a:bodyPr/>
        <a:lstStyle/>
        <a:p>
          <a:endParaRPr lang="it-IT"/>
        </a:p>
      </dgm:t>
    </dgm:pt>
    <dgm:pt modelId="{6C924933-A99B-403C-939D-F5318AEF3C4D}" type="sibTrans" cxnId="{CE01861D-462C-42ED-8859-7E7F079AE0CE}">
      <dgm:prSet/>
      <dgm:spPr/>
      <dgm:t>
        <a:bodyPr/>
        <a:lstStyle/>
        <a:p>
          <a:endParaRPr lang="it-IT"/>
        </a:p>
      </dgm:t>
    </dgm:pt>
    <dgm:pt modelId="{B77A3988-024B-4448-940F-31413801BBC0}" type="pres">
      <dgm:prSet presAssocID="{013D4449-95DC-4742-B77E-4F654C10E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E1A1E1-9515-4397-9691-F30126A2A57E}" type="pres">
      <dgm:prSet presAssocID="{2A4BC13D-5376-4A46-8BF8-540E930F82F5}" presName="composite" presStyleCnt="0"/>
      <dgm:spPr/>
      <dgm:t>
        <a:bodyPr/>
        <a:lstStyle/>
        <a:p>
          <a:endParaRPr lang="it-IT"/>
        </a:p>
      </dgm:t>
    </dgm:pt>
    <dgm:pt modelId="{43F86A74-6A94-42C4-A533-2D8BE0CF8A93}" type="pres">
      <dgm:prSet presAssocID="{2A4BC13D-5376-4A46-8BF8-540E930F82F5}" presName="parentText" presStyleLbl="alignNode1" presStyleIdx="0" presStyleCnt="1" custScaleX="219554" custScaleY="210737" custLinFactNeighborX="-30086" custLinFactNeighborY="629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E0E000-2C9B-4B25-AA90-221D9E645F70}" type="pres">
      <dgm:prSet presAssocID="{2A4BC13D-5376-4A46-8BF8-540E930F82F5}" presName="descendantText" presStyleLbl="alignAcc1" presStyleIdx="0" presStyleCnt="1" custScaleX="98777" custScaleY="268645" custLinFactNeighborX="895" custLinFactNeighborY="137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01861D-462C-42ED-8859-7E7F079AE0CE}" srcId="{2A4BC13D-5376-4A46-8BF8-540E930F82F5}" destId="{2D378FC0-D80A-444B-9A2A-32AD96137364}" srcOrd="0" destOrd="0" parTransId="{0C2960E5-C10F-4E1E-A4B2-957DAB3DAD51}" sibTransId="{6C924933-A99B-403C-939D-F5318AEF3C4D}"/>
    <dgm:cxn modelId="{E1F06420-542B-4527-9D8C-D5B83C9C89E7}" type="presOf" srcId="{2D378FC0-D80A-444B-9A2A-32AD96137364}" destId="{81E0E000-2C9B-4B25-AA90-221D9E645F70}" srcOrd="0" destOrd="0" presId="urn:microsoft.com/office/officeart/2005/8/layout/chevron2"/>
    <dgm:cxn modelId="{002A5D6C-C7B7-4B34-B771-C1CAAF07BBF4}" type="presOf" srcId="{2A4BC13D-5376-4A46-8BF8-540E930F82F5}" destId="{43F86A74-6A94-42C4-A533-2D8BE0CF8A93}" srcOrd="0" destOrd="0" presId="urn:microsoft.com/office/officeart/2005/8/layout/chevron2"/>
    <dgm:cxn modelId="{5F4B7169-125B-43AF-AC17-FB67C49D6B2C}" type="presOf" srcId="{013D4449-95DC-4742-B77E-4F654C10E73D}" destId="{B77A3988-024B-4448-940F-31413801BBC0}" srcOrd="0" destOrd="0" presId="urn:microsoft.com/office/officeart/2005/8/layout/chevron2"/>
    <dgm:cxn modelId="{55CC2F43-520A-4F03-820D-FCAA2F042B33}" srcId="{013D4449-95DC-4742-B77E-4F654C10E73D}" destId="{2A4BC13D-5376-4A46-8BF8-540E930F82F5}" srcOrd="0" destOrd="0" parTransId="{7CF4908B-91BC-4060-9E21-8C96B84F09E2}" sibTransId="{7976EDFA-45D8-4C68-ACD1-3D5F70193063}"/>
    <dgm:cxn modelId="{DB5510B6-7C98-4202-901E-D38F1D0615ED}" type="presParOf" srcId="{B77A3988-024B-4448-940F-31413801BBC0}" destId="{AAE1A1E1-9515-4397-9691-F30126A2A57E}" srcOrd="0" destOrd="0" presId="urn:microsoft.com/office/officeart/2005/8/layout/chevron2"/>
    <dgm:cxn modelId="{FE259D0A-901F-4D3E-BC53-4DFCDAAFD256}" type="presParOf" srcId="{AAE1A1E1-9515-4397-9691-F30126A2A57E}" destId="{43F86A74-6A94-42C4-A533-2D8BE0CF8A93}" srcOrd="0" destOrd="0" presId="urn:microsoft.com/office/officeart/2005/8/layout/chevron2"/>
    <dgm:cxn modelId="{0BF89BBB-AA3B-43BE-9D1B-0DA04CDB7EA8}" type="presParOf" srcId="{AAE1A1E1-9515-4397-9691-F30126A2A57E}" destId="{81E0E000-2C9B-4B25-AA90-221D9E645F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D4449-95DC-4742-B77E-4F654C10E73D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2A4BC13D-5376-4A46-8BF8-540E930F82F5}">
      <dgm:prSet phldrT="[Tes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3h</a:t>
          </a:r>
          <a:endParaRPr lang="it-IT" sz="1800" b="1" dirty="0">
            <a:solidFill>
              <a:schemeClr val="tx1"/>
            </a:solidFill>
          </a:endParaRPr>
        </a:p>
      </dgm:t>
    </dgm:pt>
    <dgm:pt modelId="{7CF4908B-91BC-4060-9E21-8C96B84F09E2}" type="parTrans" cxnId="{55CC2F43-520A-4F03-820D-FCAA2F042B33}">
      <dgm:prSet/>
      <dgm:spPr/>
      <dgm:t>
        <a:bodyPr/>
        <a:lstStyle/>
        <a:p>
          <a:endParaRPr lang="it-IT"/>
        </a:p>
      </dgm:t>
    </dgm:pt>
    <dgm:pt modelId="{7976EDFA-45D8-4C68-ACD1-3D5F70193063}" type="sibTrans" cxnId="{55CC2F43-520A-4F03-820D-FCAA2F042B33}">
      <dgm:prSet/>
      <dgm:spPr/>
      <dgm:t>
        <a:bodyPr/>
        <a:lstStyle/>
        <a:p>
          <a:endParaRPr lang="it-IT"/>
        </a:p>
      </dgm:t>
    </dgm:pt>
    <dgm:pt modelId="{2D378FC0-D80A-444B-9A2A-32AD96137364}">
      <dgm:prSet phldrT="[Testo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it-IT" sz="1200" b="1" dirty="0" smtClean="0"/>
            <a:t>Rielaborazione dell’esperienza con prodotto finale eventualmente anche su piattaforma online</a:t>
          </a:r>
          <a:endParaRPr lang="it-IT" sz="1200" b="1" dirty="0"/>
        </a:p>
      </dgm:t>
    </dgm:pt>
    <dgm:pt modelId="{0C2960E5-C10F-4E1E-A4B2-957DAB3DAD51}" type="parTrans" cxnId="{CE01861D-462C-42ED-8859-7E7F079AE0CE}">
      <dgm:prSet/>
      <dgm:spPr/>
      <dgm:t>
        <a:bodyPr/>
        <a:lstStyle/>
        <a:p>
          <a:endParaRPr lang="it-IT"/>
        </a:p>
      </dgm:t>
    </dgm:pt>
    <dgm:pt modelId="{6C924933-A99B-403C-939D-F5318AEF3C4D}" type="sibTrans" cxnId="{CE01861D-462C-42ED-8859-7E7F079AE0CE}">
      <dgm:prSet/>
      <dgm:spPr/>
      <dgm:t>
        <a:bodyPr/>
        <a:lstStyle/>
        <a:p>
          <a:endParaRPr lang="it-IT"/>
        </a:p>
      </dgm:t>
    </dgm:pt>
    <dgm:pt modelId="{B77A3988-024B-4448-940F-31413801BBC0}" type="pres">
      <dgm:prSet presAssocID="{013D4449-95DC-4742-B77E-4F654C10E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E1A1E1-9515-4397-9691-F30126A2A57E}" type="pres">
      <dgm:prSet presAssocID="{2A4BC13D-5376-4A46-8BF8-540E930F82F5}" presName="composite" presStyleCnt="0"/>
      <dgm:spPr/>
    </dgm:pt>
    <dgm:pt modelId="{43F86A74-6A94-42C4-A533-2D8BE0CF8A93}" type="pres">
      <dgm:prSet presAssocID="{2A4BC13D-5376-4A46-8BF8-540E930F82F5}" presName="parentText" presStyleLbl="alignNode1" presStyleIdx="0" presStyleCnt="1" custScaleX="219554" custScaleY="210737" custLinFactNeighborX="-30086" custLinFactNeighborY="629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E0E000-2C9B-4B25-AA90-221D9E645F70}" type="pres">
      <dgm:prSet presAssocID="{2A4BC13D-5376-4A46-8BF8-540E930F82F5}" presName="descendantText" presStyleLbl="alignAcc1" presStyleIdx="0" presStyleCnt="1" custScaleX="98777" custScaleY="268645" custLinFactNeighborX="-2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01861D-462C-42ED-8859-7E7F079AE0CE}" srcId="{2A4BC13D-5376-4A46-8BF8-540E930F82F5}" destId="{2D378FC0-D80A-444B-9A2A-32AD96137364}" srcOrd="0" destOrd="0" parTransId="{0C2960E5-C10F-4E1E-A4B2-957DAB3DAD51}" sibTransId="{6C924933-A99B-403C-939D-F5318AEF3C4D}"/>
    <dgm:cxn modelId="{BBD7AE3F-9C96-42A9-A67E-D529E55C2B0A}" type="presOf" srcId="{013D4449-95DC-4742-B77E-4F654C10E73D}" destId="{B77A3988-024B-4448-940F-31413801BBC0}" srcOrd="0" destOrd="0" presId="urn:microsoft.com/office/officeart/2005/8/layout/chevron2"/>
    <dgm:cxn modelId="{590B23BC-F4E4-460C-B31E-28D8C5414A55}" type="presOf" srcId="{2A4BC13D-5376-4A46-8BF8-540E930F82F5}" destId="{43F86A74-6A94-42C4-A533-2D8BE0CF8A93}" srcOrd="0" destOrd="0" presId="urn:microsoft.com/office/officeart/2005/8/layout/chevron2"/>
    <dgm:cxn modelId="{55CC2F43-520A-4F03-820D-FCAA2F042B33}" srcId="{013D4449-95DC-4742-B77E-4F654C10E73D}" destId="{2A4BC13D-5376-4A46-8BF8-540E930F82F5}" srcOrd="0" destOrd="0" parTransId="{7CF4908B-91BC-4060-9E21-8C96B84F09E2}" sibTransId="{7976EDFA-45D8-4C68-ACD1-3D5F70193063}"/>
    <dgm:cxn modelId="{E4CAAA65-1E79-4933-BCD0-315D7BC1CFE6}" type="presOf" srcId="{2D378FC0-D80A-444B-9A2A-32AD96137364}" destId="{81E0E000-2C9B-4B25-AA90-221D9E645F70}" srcOrd="0" destOrd="0" presId="urn:microsoft.com/office/officeart/2005/8/layout/chevron2"/>
    <dgm:cxn modelId="{8760182E-4FF3-4B6E-BFF5-607EA4436F33}" type="presParOf" srcId="{B77A3988-024B-4448-940F-31413801BBC0}" destId="{AAE1A1E1-9515-4397-9691-F30126A2A57E}" srcOrd="0" destOrd="0" presId="urn:microsoft.com/office/officeart/2005/8/layout/chevron2"/>
    <dgm:cxn modelId="{A557BADA-C708-4771-BC45-44E3E5190D6E}" type="presParOf" srcId="{AAE1A1E1-9515-4397-9691-F30126A2A57E}" destId="{43F86A74-6A94-42C4-A533-2D8BE0CF8A93}" srcOrd="0" destOrd="0" presId="urn:microsoft.com/office/officeart/2005/8/layout/chevron2"/>
    <dgm:cxn modelId="{4C6E3652-412D-4183-8B52-651CF4DE7BB6}" type="presParOf" srcId="{AAE1A1E1-9515-4397-9691-F30126A2A57E}" destId="{81E0E000-2C9B-4B25-AA90-221D9E645F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FE857-C5E5-4DE6-8332-53EECFC409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0EA210-0D68-4D77-805B-A91AB42FD98A}">
      <dgm:prSet phldrT="[Testo]"/>
      <dgm:spPr>
        <a:solidFill>
          <a:schemeClr val="accent5"/>
        </a:solidFill>
      </dgm:spPr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9h</a:t>
          </a:r>
          <a:endParaRPr lang="it-IT" b="1" dirty="0">
            <a:solidFill>
              <a:schemeClr val="tx2"/>
            </a:solidFill>
          </a:endParaRPr>
        </a:p>
      </dgm:t>
    </dgm:pt>
    <dgm:pt modelId="{A37C0CB7-17DA-48CC-8E31-7692EB7ECE7C}" type="parTrans" cxnId="{EF552E6D-B5F6-429D-8A54-5034633F9724}">
      <dgm:prSet/>
      <dgm:spPr/>
      <dgm:t>
        <a:bodyPr/>
        <a:lstStyle/>
        <a:p>
          <a:endParaRPr lang="it-IT"/>
        </a:p>
      </dgm:t>
    </dgm:pt>
    <dgm:pt modelId="{D2572F41-2879-4BF0-B9D5-94CB3B396074}" type="sibTrans" cxnId="{EF552E6D-B5F6-429D-8A54-5034633F9724}">
      <dgm:prSet/>
      <dgm:spPr/>
      <dgm:t>
        <a:bodyPr/>
        <a:lstStyle/>
        <a:p>
          <a:endParaRPr lang="it-IT"/>
        </a:p>
      </dgm:t>
    </dgm:pt>
    <dgm:pt modelId="{2BDB4506-A244-4034-9992-E3DE0580075D}">
      <dgm:prSet phldrT="[Tes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it-IT" sz="1200" b="1" dirty="0" smtClean="0"/>
            <a:t>Esperienza di confronto alla pari tra docente neoassunto e docente tutor nella scuola di servizio</a:t>
          </a:r>
          <a:endParaRPr lang="it-IT" sz="1200" b="1" dirty="0"/>
        </a:p>
      </dgm:t>
    </dgm:pt>
    <dgm:pt modelId="{345592A8-27E7-4372-8E93-7EADBAAE0B4F}" type="parTrans" cxnId="{7C78E125-B7DA-445F-83B7-7BF5EB4258FD}">
      <dgm:prSet/>
      <dgm:spPr/>
      <dgm:t>
        <a:bodyPr/>
        <a:lstStyle/>
        <a:p>
          <a:endParaRPr lang="it-IT"/>
        </a:p>
      </dgm:t>
    </dgm:pt>
    <dgm:pt modelId="{9DFFDCA6-2F0B-4395-8F93-C0012990F50C}" type="sibTrans" cxnId="{7C78E125-B7DA-445F-83B7-7BF5EB4258FD}">
      <dgm:prSet/>
      <dgm:spPr/>
      <dgm:t>
        <a:bodyPr/>
        <a:lstStyle/>
        <a:p>
          <a:endParaRPr lang="it-IT"/>
        </a:p>
      </dgm:t>
    </dgm:pt>
    <dgm:pt modelId="{CBD26EB5-C45A-4910-B429-0ECE35064BAF}">
      <dgm:prSet phldrT="[Testo]"/>
      <dgm:spPr>
        <a:solidFill>
          <a:schemeClr val="accent3"/>
        </a:solidFill>
      </dgm:spPr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1h</a:t>
          </a:r>
          <a:endParaRPr lang="it-IT" b="1" dirty="0">
            <a:solidFill>
              <a:schemeClr val="tx2"/>
            </a:solidFill>
          </a:endParaRPr>
        </a:p>
      </dgm:t>
    </dgm:pt>
    <dgm:pt modelId="{D9972FEF-4471-4CD3-AC21-43A0029527B3}" type="parTrans" cxnId="{204B1AEC-2713-4553-9F72-18D51C337A8B}">
      <dgm:prSet/>
      <dgm:spPr/>
      <dgm:t>
        <a:bodyPr/>
        <a:lstStyle/>
        <a:p>
          <a:endParaRPr lang="it-IT"/>
        </a:p>
      </dgm:t>
    </dgm:pt>
    <dgm:pt modelId="{8DFF9994-7D6C-4BE6-AAAD-1C3ADB100474}" type="sibTrans" cxnId="{204B1AEC-2713-4553-9F72-18D51C337A8B}">
      <dgm:prSet/>
      <dgm:spPr/>
      <dgm:t>
        <a:bodyPr/>
        <a:lstStyle/>
        <a:p>
          <a:endParaRPr lang="it-IT"/>
        </a:p>
      </dgm:t>
    </dgm:pt>
    <dgm:pt modelId="{FE33C02B-2095-4533-8CBF-95701E421E1B}">
      <dgm:prSet phldrT="[Testo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it-IT" b="1" dirty="0" smtClean="0"/>
            <a:t>Riflessione sull’esperienza formativa</a:t>
          </a:r>
          <a:endParaRPr lang="it-IT" b="1" dirty="0"/>
        </a:p>
      </dgm:t>
    </dgm:pt>
    <dgm:pt modelId="{58C6901A-D383-4E66-9B67-12862C74ED81}" type="parTrans" cxnId="{BBB46106-068B-4A1B-BD1E-07E890C71421}">
      <dgm:prSet/>
      <dgm:spPr/>
      <dgm:t>
        <a:bodyPr/>
        <a:lstStyle/>
        <a:p>
          <a:endParaRPr lang="it-IT"/>
        </a:p>
      </dgm:t>
    </dgm:pt>
    <dgm:pt modelId="{391C59B4-1341-4596-9AAD-8F81E49F410D}" type="sibTrans" cxnId="{BBB46106-068B-4A1B-BD1E-07E890C71421}">
      <dgm:prSet/>
      <dgm:spPr/>
      <dgm:t>
        <a:bodyPr/>
        <a:lstStyle/>
        <a:p>
          <a:endParaRPr lang="it-IT"/>
        </a:p>
      </dgm:t>
    </dgm:pt>
    <dgm:pt modelId="{B3FFF55F-56E5-49CA-8D82-F6264C6C583A}" type="pres">
      <dgm:prSet presAssocID="{DFEFE857-C5E5-4DE6-8332-53EECFC409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7E40F82-4F9B-4C5A-9F7D-C0DE6304FF50}" type="pres">
      <dgm:prSet presAssocID="{910EA210-0D68-4D77-805B-A91AB42FD98A}" presName="composite" presStyleCnt="0"/>
      <dgm:spPr/>
    </dgm:pt>
    <dgm:pt modelId="{BB7160A7-0F11-406F-AC91-0A8E2ADBAE5C}" type="pres">
      <dgm:prSet presAssocID="{910EA210-0D68-4D77-805B-A91AB42FD98A}" presName="parentText" presStyleLbl="alignNode1" presStyleIdx="0" presStyleCnt="2" custScaleX="81178" custScaleY="86232" custLinFactNeighborX="-9986" custLinFactNeighborY="-3533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9CEEEC-C896-4D4B-890A-33C96D793568}" type="pres">
      <dgm:prSet presAssocID="{910EA210-0D68-4D77-805B-A91AB42FD98A}" presName="descendantText" presStyleLbl="alignAcc1" presStyleIdx="0" presStyleCnt="2" custScaleY="133217" custLinFactNeighborX="-1880" custLinFactNeighborY="-557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CD8CAD-F90C-4694-8EFC-7AAE71C42178}" type="pres">
      <dgm:prSet presAssocID="{D2572F41-2879-4BF0-B9D5-94CB3B396074}" presName="sp" presStyleCnt="0"/>
      <dgm:spPr/>
    </dgm:pt>
    <dgm:pt modelId="{916C9116-D110-4021-8F56-F93ECDFA18AE}" type="pres">
      <dgm:prSet presAssocID="{CBD26EB5-C45A-4910-B429-0ECE35064BAF}" presName="composite" presStyleCnt="0"/>
      <dgm:spPr/>
    </dgm:pt>
    <dgm:pt modelId="{93841012-8812-417F-B132-C69336D0ECC1}" type="pres">
      <dgm:prSet presAssocID="{CBD26EB5-C45A-4910-B429-0ECE35064BAF}" presName="parentText" presStyleLbl="alignNode1" presStyleIdx="1" presStyleCnt="2" custLinFactNeighborX="-9987" custLinFactNeighborY="-1064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7CBFB7-547D-4566-BFA1-767C7E9EC98B}" type="pres">
      <dgm:prSet presAssocID="{CBD26EB5-C45A-4910-B429-0ECE35064BAF}" presName="descendantText" presStyleLbl="alignAcc1" presStyleIdx="1" presStyleCnt="2" custScaleX="87969" custLinFactNeighborX="-9229" custLinFactNeighborY="-140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416248-D5E2-402B-9F54-B6693022B51A}" type="presOf" srcId="{DFEFE857-C5E5-4DE6-8332-53EECFC409D2}" destId="{B3FFF55F-56E5-49CA-8D82-F6264C6C583A}" srcOrd="0" destOrd="0" presId="urn:microsoft.com/office/officeart/2005/8/layout/chevron2"/>
    <dgm:cxn modelId="{8BBBA3B9-0BEF-4C33-98C1-C7194F124385}" type="presOf" srcId="{2BDB4506-A244-4034-9992-E3DE0580075D}" destId="{2F9CEEEC-C896-4D4B-890A-33C96D793568}" srcOrd="0" destOrd="0" presId="urn:microsoft.com/office/officeart/2005/8/layout/chevron2"/>
    <dgm:cxn modelId="{204B1AEC-2713-4553-9F72-18D51C337A8B}" srcId="{DFEFE857-C5E5-4DE6-8332-53EECFC409D2}" destId="{CBD26EB5-C45A-4910-B429-0ECE35064BAF}" srcOrd="1" destOrd="0" parTransId="{D9972FEF-4471-4CD3-AC21-43A0029527B3}" sibTransId="{8DFF9994-7D6C-4BE6-AAAD-1C3ADB100474}"/>
    <dgm:cxn modelId="{19DBE435-F802-408D-9F77-48580AA3258A}" type="presOf" srcId="{CBD26EB5-C45A-4910-B429-0ECE35064BAF}" destId="{93841012-8812-417F-B132-C69336D0ECC1}" srcOrd="0" destOrd="0" presId="urn:microsoft.com/office/officeart/2005/8/layout/chevron2"/>
    <dgm:cxn modelId="{7C78E125-B7DA-445F-83B7-7BF5EB4258FD}" srcId="{910EA210-0D68-4D77-805B-A91AB42FD98A}" destId="{2BDB4506-A244-4034-9992-E3DE0580075D}" srcOrd="0" destOrd="0" parTransId="{345592A8-27E7-4372-8E93-7EADBAAE0B4F}" sibTransId="{9DFFDCA6-2F0B-4395-8F93-C0012990F50C}"/>
    <dgm:cxn modelId="{BBB46106-068B-4A1B-BD1E-07E890C71421}" srcId="{CBD26EB5-C45A-4910-B429-0ECE35064BAF}" destId="{FE33C02B-2095-4533-8CBF-95701E421E1B}" srcOrd="0" destOrd="0" parTransId="{58C6901A-D383-4E66-9B67-12862C74ED81}" sibTransId="{391C59B4-1341-4596-9AAD-8F81E49F410D}"/>
    <dgm:cxn modelId="{A984CA34-C164-4245-9508-B7693925413C}" type="presOf" srcId="{FE33C02B-2095-4533-8CBF-95701E421E1B}" destId="{627CBFB7-547D-4566-BFA1-767C7E9EC98B}" srcOrd="0" destOrd="0" presId="urn:microsoft.com/office/officeart/2005/8/layout/chevron2"/>
    <dgm:cxn modelId="{EF552E6D-B5F6-429D-8A54-5034633F9724}" srcId="{DFEFE857-C5E5-4DE6-8332-53EECFC409D2}" destId="{910EA210-0D68-4D77-805B-A91AB42FD98A}" srcOrd="0" destOrd="0" parTransId="{A37C0CB7-17DA-48CC-8E31-7692EB7ECE7C}" sibTransId="{D2572F41-2879-4BF0-B9D5-94CB3B396074}"/>
    <dgm:cxn modelId="{CD55E044-98B6-48F3-9249-D5B5F0204796}" type="presOf" srcId="{910EA210-0D68-4D77-805B-A91AB42FD98A}" destId="{BB7160A7-0F11-406F-AC91-0A8E2ADBAE5C}" srcOrd="0" destOrd="0" presId="urn:microsoft.com/office/officeart/2005/8/layout/chevron2"/>
    <dgm:cxn modelId="{A128413E-DECE-4EA7-B360-F5E1821BFFB8}" type="presParOf" srcId="{B3FFF55F-56E5-49CA-8D82-F6264C6C583A}" destId="{C7E40F82-4F9B-4C5A-9F7D-C0DE6304FF50}" srcOrd="0" destOrd="0" presId="urn:microsoft.com/office/officeart/2005/8/layout/chevron2"/>
    <dgm:cxn modelId="{53F619A9-15D6-4137-973D-9171D67CA77D}" type="presParOf" srcId="{C7E40F82-4F9B-4C5A-9F7D-C0DE6304FF50}" destId="{BB7160A7-0F11-406F-AC91-0A8E2ADBAE5C}" srcOrd="0" destOrd="0" presId="urn:microsoft.com/office/officeart/2005/8/layout/chevron2"/>
    <dgm:cxn modelId="{33180C1C-EC35-479F-902C-E1B5B9677204}" type="presParOf" srcId="{C7E40F82-4F9B-4C5A-9F7D-C0DE6304FF50}" destId="{2F9CEEEC-C896-4D4B-890A-33C96D793568}" srcOrd="1" destOrd="0" presId="urn:microsoft.com/office/officeart/2005/8/layout/chevron2"/>
    <dgm:cxn modelId="{865C4197-C28D-4E24-8A24-4349C16E16D0}" type="presParOf" srcId="{B3FFF55F-56E5-49CA-8D82-F6264C6C583A}" destId="{55CD8CAD-F90C-4694-8EFC-7AAE71C42178}" srcOrd="1" destOrd="0" presId="urn:microsoft.com/office/officeart/2005/8/layout/chevron2"/>
    <dgm:cxn modelId="{DEDF4BEA-403E-4B8A-9AF6-2C2F979A91A2}" type="presParOf" srcId="{B3FFF55F-56E5-49CA-8D82-F6264C6C583A}" destId="{916C9116-D110-4021-8F56-F93ECDFA18AE}" srcOrd="2" destOrd="0" presId="urn:microsoft.com/office/officeart/2005/8/layout/chevron2"/>
    <dgm:cxn modelId="{6D35A1D1-2EFA-4B88-93E7-8EA8395DED0A}" type="presParOf" srcId="{916C9116-D110-4021-8F56-F93ECDFA18AE}" destId="{93841012-8812-417F-B132-C69336D0ECC1}" srcOrd="0" destOrd="0" presId="urn:microsoft.com/office/officeart/2005/8/layout/chevron2"/>
    <dgm:cxn modelId="{32CE144B-45D4-45D6-8C20-403AA62BC1E7}" type="presParOf" srcId="{916C9116-D110-4021-8F56-F93ECDFA18AE}" destId="{627CBFB7-547D-4566-BFA1-767C7E9EC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74656-AEFB-4612-9115-48829AB3D5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6B58685-1F03-4882-8EE6-6528532D365A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tx2"/>
              </a:solidFill>
            </a:rPr>
            <a:t>20h</a:t>
          </a:r>
          <a:endParaRPr lang="it-IT" sz="1400" b="1" dirty="0">
            <a:solidFill>
              <a:schemeClr val="tx2"/>
            </a:solidFill>
          </a:endParaRPr>
        </a:p>
      </dgm:t>
    </dgm:pt>
    <dgm:pt modelId="{7B275D88-73AE-4A07-81CF-47E6AD352C67}" type="parTrans" cxnId="{F39BCF76-AFC6-4691-A448-52F08FE53FA1}">
      <dgm:prSet/>
      <dgm:spPr/>
      <dgm:t>
        <a:bodyPr/>
        <a:lstStyle/>
        <a:p>
          <a:endParaRPr lang="it-IT"/>
        </a:p>
      </dgm:t>
    </dgm:pt>
    <dgm:pt modelId="{C33AD705-6A21-4B1B-922C-4FD3EA7B8ED7}" type="sibTrans" cxnId="{F39BCF76-AFC6-4691-A448-52F08FE53FA1}">
      <dgm:prSet/>
      <dgm:spPr/>
      <dgm:t>
        <a:bodyPr/>
        <a:lstStyle/>
        <a:p>
          <a:endParaRPr lang="it-IT"/>
        </a:p>
      </dgm:t>
    </dgm:pt>
    <dgm:pt modelId="{06ACA5B1-FAFD-4C36-9678-FD0EB471E821}">
      <dgm:prSet phldrT="[Testo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it-IT" b="1" dirty="0" smtClean="0"/>
            <a:t>Formazione online</a:t>
          </a:r>
          <a:endParaRPr lang="it-IT" b="1" dirty="0"/>
        </a:p>
      </dgm:t>
    </dgm:pt>
    <dgm:pt modelId="{3CD57F41-DAEB-45D0-B67A-93DB47047288}" type="parTrans" cxnId="{A5D26666-7944-4580-B81B-80856ED552ED}">
      <dgm:prSet/>
      <dgm:spPr/>
      <dgm:t>
        <a:bodyPr/>
        <a:lstStyle/>
        <a:p>
          <a:endParaRPr lang="it-IT"/>
        </a:p>
      </dgm:t>
    </dgm:pt>
    <dgm:pt modelId="{70141647-E563-40FA-8EA8-A15E06C92A72}" type="sibTrans" cxnId="{A5D26666-7944-4580-B81B-80856ED552ED}">
      <dgm:prSet/>
      <dgm:spPr/>
      <dgm:t>
        <a:bodyPr/>
        <a:lstStyle/>
        <a:p>
          <a:endParaRPr lang="it-IT"/>
        </a:p>
      </dgm:t>
    </dgm:pt>
    <dgm:pt modelId="{E44FFEFA-0C9D-4756-88A7-638CFBB9DAD3}" type="pres">
      <dgm:prSet presAssocID="{B7274656-AEFB-4612-9115-48829AB3D5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D58D8E-D974-43FD-BE41-9A701D91D3C1}" type="pres">
      <dgm:prSet presAssocID="{06B58685-1F03-4882-8EE6-6528532D365A}" presName="composite" presStyleCnt="0"/>
      <dgm:spPr/>
    </dgm:pt>
    <dgm:pt modelId="{BDD43F19-48E2-42FB-8354-B212D3972EE3}" type="pres">
      <dgm:prSet presAssocID="{06B58685-1F03-4882-8EE6-6528532D365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57B90D-2056-46AD-8AAE-A9EDC4A2E36A}" type="pres">
      <dgm:prSet presAssocID="{06B58685-1F03-4882-8EE6-6528532D365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9BCF76-AFC6-4691-A448-52F08FE53FA1}" srcId="{B7274656-AEFB-4612-9115-48829AB3D571}" destId="{06B58685-1F03-4882-8EE6-6528532D365A}" srcOrd="0" destOrd="0" parTransId="{7B275D88-73AE-4A07-81CF-47E6AD352C67}" sibTransId="{C33AD705-6A21-4B1B-922C-4FD3EA7B8ED7}"/>
    <dgm:cxn modelId="{EF9A08F2-7B2F-4E1E-A906-A251C3ED8158}" type="presOf" srcId="{06ACA5B1-FAFD-4C36-9678-FD0EB471E821}" destId="{2257B90D-2056-46AD-8AAE-A9EDC4A2E36A}" srcOrd="0" destOrd="0" presId="urn:microsoft.com/office/officeart/2005/8/layout/chevron2"/>
    <dgm:cxn modelId="{A5D26666-7944-4580-B81B-80856ED552ED}" srcId="{06B58685-1F03-4882-8EE6-6528532D365A}" destId="{06ACA5B1-FAFD-4C36-9678-FD0EB471E821}" srcOrd="0" destOrd="0" parTransId="{3CD57F41-DAEB-45D0-B67A-93DB47047288}" sibTransId="{70141647-E563-40FA-8EA8-A15E06C92A72}"/>
    <dgm:cxn modelId="{2AAC5449-1AA4-4571-B76D-B8CDC37A8A44}" type="presOf" srcId="{06B58685-1F03-4882-8EE6-6528532D365A}" destId="{BDD43F19-48E2-42FB-8354-B212D3972EE3}" srcOrd="0" destOrd="0" presId="urn:microsoft.com/office/officeart/2005/8/layout/chevron2"/>
    <dgm:cxn modelId="{01F883E6-DEEF-4E91-AB7E-7EAF105A1DF1}" type="presOf" srcId="{B7274656-AEFB-4612-9115-48829AB3D571}" destId="{E44FFEFA-0C9D-4756-88A7-638CFBB9DAD3}" srcOrd="0" destOrd="0" presId="urn:microsoft.com/office/officeart/2005/8/layout/chevron2"/>
    <dgm:cxn modelId="{70F5289D-7378-456E-A632-858EB3271040}" type="presParOf" srcId="{E44FFEFA-0C9D-4756-88A7-638CFBB9DAD3}" destId="{91D58D8E-D974-43FD-BE41-9A701D91D3C1}" srcOrd="0" destOrd="0" presId="urn:microsoft.com/office/officeart/2005/8/layout/chevron2"/>
    <dgm:cxn modelId="{9FA8512D-A12B-419C-8080-7CE4C0BB7D54}" type="presParOf" srcId="{91D58D8E-D974-43FD-BE41-9A701D91D3C1}" destId="{BDD43F19-48E2-42FB-8354-B212D3972EE3}" srcOrd="0" destOrd="0" presId="urn:microsoft.com/office/officeart/2005/8/layout/chevron2"/>
    <dgm:cxn modelId="{34E61F70-C6BF-490F-AF23-7FE556813FDB}" type="presParOf" srcId="{91D58D8E-D974-43FD-BE41-9A701D91D3C1}" destId="{2257B90D-2056-46AD-8AAE-A9EDC4A2E3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6A8BD-5104-4CBB-89FD-DD686C6493E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68B92D-194D-4DCB-908B-FEED6F1863A2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2,30h</a:t>
          </a:r>
          <a:endParaRPr lang="it-IT" sz="1800" b="1" dirty="0">
            <a:solidFill>
              <a:schemeClr val="tx1"/>
            </a:solidFill>
          </a:endParaRPr>
        </a:p>
      </dgm:t>
    </dgm:pt>
    <dgm:pt modelId="{93EADD74-A9AA-4C2D-8DEE-9A6BB28ABFA0}" type="parTrans" cxnId="{899F303D-F288-4006-8EA4-0A0A0CB075DC}">
      <dgm:prSet/>
      <dgm:spPr/>
      <dgm:t>
        <a:bodyPr/>
        <a:lstStyle/>
        <a:p>
          <a:endParaRPr lang="it-IT"/>
        </a:p>
      </dgm:t>
    </dgm:pt>
    <dgm:pt modelId="{4B4B9C7A-DBA3-43B4-A719-F6131CA8F78D}" type="sibTrans" cxnId="{899F303D-F288-4006-8EA4-0A0A0CB075DC}">
      <dgm:prSet/>
      <dgm:spPr/>
      <dgm:t>
        <a:bodyPr/>
        <a:lstStyle/>
        <a:p>
          <a:endParaRPr lang="it-IT"/>
        </a:p>
      </dgm:t>
    </dgm:pt>
    <dgm:pt modelId="{973C731B-770E-4FB7-9557-B55DD6495089}">
      <dgm:prSet phldrT="[Test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it-IT" sz="1200" b="1" dirty="0" smtClean="0">
              <a:solidFill>
                <a:schemeClr val="tx1"/>
              </a:solidFill>
            </a:rPr>
            <a:t>Primo incontro: Presentazione del percorso di formazione </a:t>
          </a:r>
          <a:endParaRPr lang="it-IT" sz="1200" dirty="0"/>
        </a:p>
      </dgm:t>
    </dgm:pt>
    <dgm:pt modelId="{038B647F-FC3F-4427-B8FD-1207851B7878}" type="parTrans" cxnId="{916B7911-C5B0-4381-887C-DABC773F0581}">
      <dgm:prSet/>
      <dgm:spPr/>
      <dgm:t>
        <a:bodyPr/>
        <a:lstStyle/>
        <a:p>
          <a:endParaRPr lang="it-IT"/>
        </a:p>
      </dgm:t>
    </dgm:pt>
    <dgm:pt modelId="{560120D0-F97C-410A-9AF5-9EA34ED94B15}" type="sibTrans" cxnId="{916B7911-C5B0-4381-887C-DABC773F0581}">
      <dgm:prSet/>
      <dgm:spPr/>
      <dgm:t>
        <a:bodyPr/>
        <a:lstStyle/>
        <a:p>
          <a:endParaRPr lang="it-IT"/>
        </a:p>
      </dgm:t>
    </dgm:pt>
    <dgm:pt modelId="{92B5310D-A12B-40AE-9795-729B1111EB14}">
      <dgm:prSet phldrT="[Tes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2,30h</a:t>
          </a:r>
          <a:endParaRPr lang="it-IT" sz="1800" b="1" dirty="0">
            <a:solidFill>
              <a:schemeClr val="tx1"/>
            </a:solidFill>
          </a:endParaRPr>
        </a:p>
      </dgm:t>
    </dgm:pt>
    <dgm:pt modelId="{6303D70A-09CF-4F2C-A5ED-B419FA2F7061}" type="parTrans" cxnId="{6C029E1C-84DE-4885-9908-DAF075952A61}">
      <dgm:prSet/>
      <dgm:spPr/>
      <dgm:t>
        <a:bodyPr/>
        <a:lstStyle/>
        <a:p>
          <a:endParaRPr lang="it-IT"/>
        </a:p>
      </dgm:t>
    </dgm:pt>
    <dgm:pt modelId="{D162E60F-6A6B-4FE0-9180-3D710406565E}" type="sibTrans" cxnId="{6C029E1C-84DE-4885-9908-DAF075952A61}">
      <dgm:prSet/>
      <dgm:spPr/>
      <dgm:t>
        <a:bodyPr/>
        <a:lstStyle/>
        <a:p>
          <a:endParaRPr lang="it-IT"/>
        </a:p>
      </dgm:t>
    </dgm:pt>
    <dgm:pt modelId="{940C41AF-9B59-4103-8303-E7D722FEA362}">
      <dgm:prSet phldrT="[Tes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it-IT" sz="1200" b="1" dirty="0" smtClean="0">
              <a:solidFill>
                <a:schemeClr val="tx1"/>
              </a:solidFill>
            </a:rPr>
            <a:t>Secondo incontro: Socializzazione conclusiva dell’esperienza formativa </a:t>
          </a:r>
          <a:endParaRPr lang="it-IT" sz="1200" dirty="0"/>
        </a:p>
      </dgm:t>
    </dgm:pt>
    <dgm:pt modelId="{F5689CA6-C8E1-4C05-A9BB-117DC60AC2E2}" type="parTrans" cxnId="{9BEEAD70-BD49-4B4D-B767-1B3C07C9781E}">
      <dgm:prSet/>
      <dgm:spPr/>
      <dgm:t>
        <a:bodyPr/>
        <a:lstStyle/>
        <a:p>
          <a:endParaRPr lang="it-IT"/>
        </a:p>
      </dgm:t>
    </dgm:pt>
    <dgm:pt modelId="{C9F453E7-F76F-443D-8DD6-0663BCEBAAF2}" type="sibTrans" cxnId="{9BEEAD70-BD49-4B4D-B767-1B3C07C9781E}">
      <dgm:prSet/>
      <dgm:spPr/>
      <dgm:t>
        <a:bodyPr/>
        <a:lstStyle/>
        <a:p>
          <a:endParaRPr lang="it-IT"/>
        </a:p>
      </dgm:t>
    </dgm:pt>
    <dgm:pt modelId="{798B725C-AD41-4266-8330-A246AD47FFF9}" type="pres">
      <dgm:prSet presAssocID="{1F86A8BD-5104-4CBB-89FD-DD686C6493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655CFC-47BA-4C70-B58D-F7EA7BB87B05}" type="pres">
      <dgm:prSet presAssocID="{F968B92D-194D-4DCB-908B-FEED6F1863A2}" presName="composite" presStyleCnt="0"/>
      <dgm:spPr/>
    </dgm:pt>
    <dgm:pt modelId="{551619A9-C1D9-499C-A292-F97FB0DB5CF5}" type="pres">
      <dgm:prSet presAssocID="{F968B92D-194D-4DCB-908B-FEED6F1863A2}" presName="parentText" presStyleLbl="alignNode1" presStyleIdx="0" presStyleCnt="2" custScaleX="100000" custScaleY="8919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B2EE9B-634D-4FC3-840B-6CA117D89377}" type="pres">
      <dgm:prSet presAssocID="{F968B92D-194D-4DCB-908B-FEED6F1863A2}" presName="descendantText" presStyleLbl="alignAcc1" presStyleIdx="0" presStyleCnt="2" custScaleX="128267" custScaleY="151058" custLinFactNeighborX="20037" custLinFactNeighborY="266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4C4BF6-2BB8-416B-B69E-50D4A8C93B1C}" type="pres">
      <dgm:prSet presAssocID="{4B4B9C7A-DBA3-43B4-A719-F6131CA8F78D}" presName="sp" presStyleCnt="0"/>
      <dgm:spPr/>
    </dgm:pt>
    <dgm:pt modelId="{360DB54C-66FD-4C84-8B07-EF260D8ABFC4}" type="pres">
      <dgm:prSet presAssocID="{92B5310D-A12B-40AE-9795-729B1111EB14}" presName="composite" presStyleCnt="0"/>
      <dgm:spPr/>
    </dgm:pt>
    <dgm:pt modelId="{CA1824FB-B1CD-469D-82AB-F525FC807C7A}" type="pres">
      <dgm:prSet presAssocID="{92B5310D-A12B-40AE-9795-729B1111EB14}" presName="parentText" presStyleLbl="alignNode1" presStyleIdx="1" presStyleCnt="2" custScaleX="115664" custScaleY="95966" custLinFactNeighborX="864" custLinFactNeighborY="2859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D9F345-1445-4F0B-A843-E71650617691}" type="pres">
      <dgm:prSet presAssocID="{92B5310D-A12B-40AE-9795-729B1111EB14}" presName="descendantText" presStyleLbl="alignAcc1" presStyleIdx="1" presStyleCnt="2" custScaleX="102879" custScaleY="166756" custLinFactNeighborX="3957" custLinFactNeighborY="701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E888E42-7FED-4B46-9E85-5E4DDAE07A8C}" type="presOf" srcId="{92B5310D-A12B-40AE-9795-729B1111EB14}" destId="{CA1824FB-B1CD-469D-82AB-F525FC807C7A}" srcOrd="0" destOrd="0" presId="urn:microsoft.com/office/officeart/2005/8/layout/chevron2"/>
    <dgm:cxn modelId="{546AE247-CA39-4089-9449-2702C4EF1B88}" type="presOf" srcId="{1F86A8BD-5104-4CBB-89FD-DD686C6493E9}" destId="{798B725C-AD41-4266-8330-A246AD47FFF9}" srcOrd="0" destOrd="0" presId="urn:microsoft.com/office/officeart/2005/8/layout/chevron2"/>
    <dgm:cxn modelId="{6C029E1C-84DE-4885-9908-DAF075952A61}" srcId="{1F86A8BD-5104-4CBB-89FD-DD686C6493E9}" destId="{92B5310D-A12B-40AE-9795-729B1111EB14}" srcOrd="1" destOrd="0" parTransId="{6303D70A-09CF-4F2C-A5ED-B419FA2F7061}" sibTransId="{D162E60F-6A6B-4FE0-9180-3D710406565E}"/>
    <dgm:cxn modelId="{091B1FAE-311D-4D98-A61C-3EA84D8BC1BF}" type="presOf" srcId="{F968B92D-194D-4DCB-908B-FEED6F1863A2}" destId="{551619A9-C1D9-499C-A292-F97FB0DB5CF5}" srcOrd="0" destOrd="0" presId="urn:microsoft.com/office/officeart/2005/8/layout/chevron2"/>
    <dgm:cxn modelId="{899F303D-F288-4006-8EA4-0A0A0CB075DC}" srcId="{1F86A8BD-5104-4CBB-89FD-DD686C6493E9}" destId="{F968B92D-194D-4DCB-908B-FEED6F1863A2}" srcOrd="0" destOrd="0" parTransId="{93EADD74-A9AA-4C2D-8DEE-9A6BB28ABFA0}" sibTransId="{4B4B9C7A-DBA3-43B4-A719-F6131CA8F78D}"/>
    <dgm:cxn modelId="{8DC5E8BC-5973-44F7-896A-2092E229EC24}" type="presOf" srcId="{940C41AF-9B59-4103-8303-E7D722FEA362}" destId="{50D9F345-1445-4F0B-A843-E71650617691}" srcOrd="0" destOrd="0" presId="urn:microsoft.com/office/officeart/2005/8/layout/chevron2"/>
    <dgm:cxn modelId="{916B7911-C5B0-4381-887C-DABC773F0581}" srcId="{F968B92D-194D-4DCB-908B-FEED6F1863A2}" destId="{973C731B-770E-4FB7-9557-B55DD6495089}" srcOrd="0" destOrd="0" parTransId="{038B647F-FC3F-4427-B8FD-1207851B7878}" sibTransId="{560120D0-F97C-410A-9AF5-9EA34ED94B15}"/>
    <dgm:cxn modelId="{9BEEAD70-BD49-4B4D-B767-1B3C07C9781E}" srcId="{92B5310D-A12B-40AE-9795-729B1111EB14}" destId="{940C41AF-9B59-4103-8303-E7D722FEA362}" srcOrd="0" destOrd="0" parTransId="{F5689CA6-C8E1-4C05-A9BB-117DC60AC2E2}" sibTransId="{C9F453E7-F76F-443D-8DD6-0663BCEBAAF2}"/>
    <dgm:cxn modelId="{61D13D12-A350-4FCE-ACD8-F25F231743F8}" type="presOf" srcId="{973C731B-770E-4FB7-9557-B55DD6495089}" destId="{21B2EE9B-634D-4FC3-840B-6CA117D89377}" srcOrd="0" destOrd="0" presId="urn:microsoft.com/office/officeart/2005/8/layout/chevron2"/>
    <dgm:cxn modelId="{E6EF5354-FC40-4292-A1ED-7C8A905688CE}" type="presParOf" srcId="{798B725C-AD41-4266-8330-A246AD47FFF9}" destId="{A1655CFC-47BA-4C70-B58D-F7EA7BB87B05}" srcOrd="0" destOrd="0" presId="urn:microsoft.com/office/officeart/2005/8/layout/chevron2"/>
    <dgm:cxn modelId="{DA253770-F2BC-4AAB-B66D-DA718E316BF7}" type="presParOf" srcId="{A1655CFC-47BA-4C70-B58D-F7EA7BB87B05}" destId="{551619A9-C1D9-499C-A292-F97FB0DB5CF5}" srcOrd="0" destOrd="0" presId="urn:microsoft.com/office/officeart/2005/8/layout/chevron2"/>
    <dgm:cxn modelId="{CC24A1C7-4BCB-4ECF-822B-0AF78EC0E537}" type="presParOf" srcId="{A1655CFC-47BA-4C70-B58D-F7EA7BB87B05}" destId="{21B2EE9B-634D-4FC3-840B-6CA117D89377}" srcOrd="1" destOrd="0" presId="urn:microsoft.com/office/officeart/2005/8/layout/chevron2"/>
    <dgm:cxn modelId="{0E2FC382-4E30-41A1-9648-7F6CDC171C99}" type="presParOf" srcId="{798B725C-AD41-4266-8330-A246AD47FFF9}" destId="{074C4BF6-2BB8-416B-B69E-50D4A8C93B1C}" srcOrd="1" destOrd="0" presId="urn:microsoft.com/office/officeart/2005/8/layout/chevron2"/>
    <dgm:cxn modelId="{646C4DB7-83EE-4A14-AA0A-FCAC6E8BD627}" type="presParOf" srcId="{798B725C-AD41-4266-8330-A246AD47FFF9}" destId="{360DB54C-66FD-4C84-8B07-EF260D8ABFC4}" srcOrd="2" destOrd="0" presId="urn:microsoft.com/office/officeart/2005/8/layout/chevron2"/>
    <dgm:cxn modelId="{D253B1C2-B880-45ED-A35A-F9099503D0BA}" type="presParOf" srcId="{360DB54C-66FD-4C84-8B07-EF260D8ABFC4}" destId="{CA1824FB-B1CD-469D-82AB-F525FC807C7A}" srcOrd="0" destOrd="0" presId="urn:microsoft.com/office/officeart/2005/8/layout/chevron2"/>
    <dgm:cxn modelId="{A6DD65D5-55D6-468F-8351-140622CED750}" type="presParOf" srcId="{360DB54C-66FD-4C84-8B07-EF260D8ABFC4}" destId="{50D9F345-1445-4F0B-A843-E716506176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A20978-9356-4D96-BE3C-797507A401B0}" type="doc">
      <dgm:prSet loTypeId="urn:microsoft.com/office/officeart/2005/8/layout/chevr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D4D775D-B8D0-4C11-B5F6-6619EFE324DE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3h</a:t>
          </a:r>
          <a:endParaRPr lang="it-IT" sz="1400" b="1" dirty="0">
            <a:solidFill>
              <a:schemeClr val="tx1"/>
            </a:solidFill>
          </a:endParaRPr>
        </a:p>
      </dgm:t>
    </dgm:pt>
    <dgm:pt modelId="{981BC69C-84D6-4328-9165-D9FE2275A285}" type="parTrans" cxnId="{C9F30036-43FF-41FC-AD63-F02C903BE0CC}">
      <dgm:prSet/>
      <dgm:spPr/>
      <dgm:t>
        <a:bodyPr/>
        <a:lstStyle/>
        <a:p>
          <a:endParaRPr lang="it-IT"/>
        </a:p>
      </dgm:t>
    </dgm:pt>
    <dgm:pt modelId="{57884EF4-CD64-4159-96C4-062740AF4AAE}" type="sibTrans" cxnId="{C9F30036-43FF-41FC-AD63-F02C903BE0CC}">
      <dgm:prSet/>
      <dgm:spPr/>
      <dgm:t>
        <a:bodyPr/>
        <a:lstStyle/>
        <a:p>
          <a:endParaRPr lang="it-IT"/>
        </a:p>
      </dgm:t>
    </dgm:pt>
    <dgm:pt modelId="{39C37EB8-31CC-4A25-945A-10B01E0C525E}">
      <dgm:prSet phldrT="[Test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it-IT" sz="1200" b="1" dirty="0" smtClean="0"/>
            <a:t>Lab. «Gestione della classe e problematiche relazionali»</a:t>
          </a:r>
          <a:endParaRPr lang="it-IT" sz="1200" b="1" dirty="0"/>
        </a:p>
      </dgm:t>
    </dgm:pt>
    <dgm:pt modelId="{1AE2DFE1-9FD9-4DFB-BABE-AEBED58712C7}" type="parTrans" cxnId="{13F7E29A-3E65-46BA-A149-009668077552}">
      <dgm:prSet/>
      <dgm:spPr/>
      <dgm:t>
        <a:bodyPr/>
        <a:lstStyle/>
        <a:p>
          <a:endParaRPr lang="it-IT"/>
        </a:p>
      </dgm:t>
    </dgm:pt>
    <dgm:pt modelId="{39BD76ED-70DF-425C-8A37-B486A5D7D703}" type="sibTrans" cxnId="{13F7E29A-3E65-46BA-A149-009668077552}">
      <dgm:prSet/>
      <dgm:spPr/>
      <dgm:t>
        <a:bodyPr/>
        <a:lstStyle/>
        <a:p>
          <a:endParaRPr lang="it-IT"/>
        </a:p>
      </dgm:t>
    </dgm:pt>
    <dgm:pt modelId="{8099FE03-DF5C-4EA9-8E22-1ADE298844DC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3h</a:t>
          </a:r>
          <a:endParaRPr lang="it-IT" sz="1400" b="1" dirty="0">
            <a:solidFill>
              <a:schemeClr val="tx1"/>
            </a:solidFill>
          </a:endParaRPr>
        </a:p>
      </dgm:t>
    </dgm:pt>
    <dgm:pt modelId="{8A10301C-D1BC-4662-9F94-A01911632CFC}" type="parTrans" cxnId="{CB8BE45F-B358-4C77-9420-1B0A96AAFC20}">
      <dgm:prSet/>
      <dgm:spPr/>
      <dgm:t>
        <a:bodyPr/>
        <a:lstStyle/>
        <a:p>
          <a:endParaRPr lang="it-IT"/>
        </a:p>
      </dgm:t>
    </dgm:pt>
    <dgm:pt modelId="{52012238-8FB9-4251-B4FF-9C143385A689}" type="sibTrans" cxnId="{CB8BE45F-B358-4C77-9420-1B0A96AAFC20}">
      <dgm:prSet/>
      <dgm:spPr/>
      <dgm:t>
        <a:bodyPr/>
        <a:lstStyle/>
        <a:p>
          <a:endParaRPr lang="it-IT"/>
        </a:p>
      </dgm:t>
    </dgm:pt>
    <dgm:pt modelId="{0908253B-529E-4A22-849F-6751FAA3E9AF}">
      <dgm:prSet phldrT="[Testo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it-IT" sz="1200" b="1" dirty="0" smtClean="0"/>
            <a:t>Lab. «Sistema Nazionale di Valutazione» </a:t>
          </a:r>
          <a:endParaRPr lang="it-IT" sz="1200" b="1" dirty="0"/>
        </a:p>
      </dgm:t>
    </dgm:pt>
    <dgm:pt modelId="{7C61D5CE-FE64-470F-978D-53BD844B44AD}" type="parTrans" cxnId="{00EC7DE6-2F9A-468C-B40B-36ECC7086E24}">
      <dgm:prSet/>
      <dgm:spPr/>
      <dgm:t>
        <a:bodyPr/>
        <a:lstStyle/>
        <a:p>
          <a:endParaRPr lang="it-IT"/>
        </a:p>
      </dgm:t>
    </dgm:pt>
    <dgm:pt modelId="{059A1346-F6B1-4113-8AB2-6066DE4A5A26}" type="sibTrans" cxnId="{00EC7DE6-2F9A-468C-B40B-36ECC7086E24}">
      <dgm:prSet/>
      <dgm:spPr/>
      <dgm:t>
        <a:bodyPr/>
        <a:lstStyle/>
        <a:p>
          <a:endParaRPr lang="it-IT"/>
        </a:p>
      </dgm:t>
    </dgm:pt>
    <dgm:pt modelId="{BF4217A4-153E-4BCF-8D0D-1CA307050ED4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3h</a:t>
          </a:r>
          <a:endParaRPr lang="it-IT" sz="1400" b="1" dirty="0">
            <a:solidFill>
              <a:schemeClr val="tx1"/>
            </a:solidFill>
          </a:endParaRPr>
        </a:p>
      </dgm:t>
    </dgm:pt>
    <dgm:pt modelId="{99C4B467-8BAC-47F3-AF03-FD1F91408A95}" type="parTrans" cxnId="{9B2F76CB-4E4E-4837-9BAA-53A9FC0DB247}">
      <dgm:prSet/>
      <dgm:spPr/>
      <dgm:t>
        <a:bodyPr/>
        <a:lstStyle/>
        <a:p>
          <a:endParaRPr lang="it-IT"/>
        </a:p>
      </dgm:t>
    </dgm:pt>
    <dgm:pt modelId="{9F749E1B-5AF2-48F6-A9CE-307EDF67E0E0}" type="sibTrans" cxnId="{9B2F76CB-4E4E-4837-9BAA-53A9FC0DB247}">
      <dgm:prSet/>
      <dgm:spPr/>
      <dgm:t>
        <a:bodyPr/>
        <a:lstStyle/>
        <a:p>
          <a:endParaRPr lang="it-IT"/>
        </a:p>
      </dgm:t>
    </dgm:pt>
    <dgm:pt modelId="{4BA31B5D-5DD3-4011-A9A7-7240382D9B01}">
      <dgm:prSet phldrT="[Testo]" custT="1"/>
      <dgm:spPr>
        <a:solidFill>
          <a:srgbClr val="FF66FF">
            <a:alpha val="89804"/>
          </a:srgbClr>
        </a:solidFill>
      </dgm:spPr>
      <dgm:t>
        <a:bodyPr/>
        <a:lstStyle/>
        <a:p>
          <a:r>
            <a:rPr lang="it-IT" sz="1200" b="1" dirty="0" smtClean="0"/>
            <a:t>Lab. «Nuove tecnologie e loro impatto sulla didattica» </a:t>
          </a:r>
          <a:endParaRPr lang="it-IT" sz="1200" b="1" dirty="0"/>
        </a:p>
      </dgm:t>
    </dgm:pt>
    <dgm:pt modelId="{B8FFD00F-6F7A-4154-BBA6-F06A16C5A0D8}" type="parTrans" cxnId="{CC6535EA-E514-4442-9AF0-083A5E109B49}">
      <dgm:prSet/>
      <dgm:spPr/>
      <dgm:t>
        <a:bodyPr/>
        <a:lstStyle/>
        <a:p>
          <a:endParaRPr lang="it-IT"/>
        </a:p>
      </dgm:t>
    </dgm:pt>
    <dgm:pt modelId="{BCFEB64B-3496-4EDE-9140-91BF5E5C0E81}" type="sibTrans" cxnId="{CC6535EA-E514-4442-9AF0-083A5E109B49}">
      <dgm:prSet/>
      <dgm:spPr/>
      <dgm:t>
        <a:bodyPr/>
        <a:lstStyle/>
        <a:p>
          <a:endParaRPr lang="it-IT"/>
        </a:p>
      </dgm:t>
    </dgm:pt>
    <dgm:pt modelId="{EC23F0ED-E58C-4BC1-BD3C-4B578695A42F}">
      <dgm:prSet phldrT="[Testo]" custT="1"/>
      <dgm:spPr>
        <a:solidFill>
          <a:srgbClr val="FF66FF">
            <a:alpha val="89804"/>
          </a:srgbClr>
        </a:solidFill>
      </dgm:spPr>
      <dgm:t>
        <a:bodyPr/>
        <a:lstStyle/>
        <a:p>
          <a:endParaRPr lang="it-IT" sz="1200" dirty="0"/>
        </a:p>
      </dgm:t>
    </dgm:pt>
    <dgm:pt modelId="{C71C4018-32D2-4620-BD69-BBD0C383B7E4}" type="parTrans" cxnId="{99DF4F85-6D41-4A4C-B4C0-8455C6B9001A}">
      <dgm:prSet/>
      <dgm:spPr/>
      <dgm:t>
        <a:bodyPr/>
        <a:lstStyle/>
        <a:p>
          <a:endParaRPr lang="it-IT"/>
        </a:p>
      </dgm:t>
    </dgm:pt>
    <dgm:pt modelId="{947F0A4C-ABD6-4670-9D1B-1365316B336A}" type="sibTrans" cxnId="{99DF4F85-6D41-4A4C-B4C0-8455C6B9001A}">
      <dgm:prSet/>
      <dgm:spPr/>
      <dgm:t>
        <a:bodyPr/>
        <a:lstStyle/>
        <a:p>
          <a:endParaRPr lang="it-IT"/>
        </a:p>
      </dgm:t>
    </dgm:pt>
    <dgm:pt modelId="{FB95E5CE-E6FA-4877-8EE8-539E48B3E2BA}">
      <dgm:prSet phldrT="[Testo]" custT="1"/>
      <dgm:spPr>
        <a:solidFill>
          <a:srgbClr val="FF66FF"/>
        </a:solidFill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3h</a:t>
          </a:r>
          <a:endParaRPr lang="it-IT" sz="1400" b="1" dirty="0">
            <a:solidFill>
              <a:schemeClr val="tx1"/>
            </a:solidFill>
          </a:endParaRPr>
        </a:p>
      </dgm:t>
    </dgm:pt>
    <dgm:pt modelId="{9FED9E53-0B00-41F4-8DA8-C23E82CCA443}" type="parTrans" cxnId="{8409C8CB-C9A0-4286-A36D-B2A4AE41AFDC}">
      <dgm:prSet/>
      <dgm:spPr/>
      <dgm:t>
        <a:bodyPr/>
        <a:lstStyle/>
        <a:p>
          <a:endParaRPr lang="it-IT"/>
        </a:p>
      </dgm:t>
    </dgm:pt>
    <dgm:pt modelId="{31CC4E51-7403-4DCA-B6F3-3331F7EB7E45}" type="sibTrans" cxnId="{8409C8CB-C9A0-4286-A36D-B2A4AE41AFDC}">
      <dgm:prSet/>
      <dgm:spPr/>
      <dgm:t>
        <a:bodyPr/>
        <a:lstStyle/>
        <a:p>
          <a:endParaRPr lang="it-IT"/>
        </a:p>
      </dgm:t>
    </dgm:pt>
    <dgm:pt modelId="{6E4C6D1B-FF54-4EB0-AAB9-78DBAEA1D7A5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it-IT" sz="1200" b="1" dirty="0" smtClean="0"/>
            <a:t>Lab. «Inclusione Sociale» </a:t>
          </a:r>
          <a:endParaRPr lang="it-IT" sz="1200" b="1" dirty="0"/>
        </a:p>
      </dgm:t>
    </dgm:pt>
    <dgm:pt modelId="{CAE84444-63B4-45DA-8C21-1A616E95D9B9}" type="parTrans" cxnId="{67F15F32-BE4A-455E-8021-CAE02E1430FC}">
      <dgm:prSet/>
      <dgm:spPr/>
      <dgm:t>
        <a:bodyPr/>
        <a:lstStyle/>
        <a:p>
          <a:endParaRPr lang="it-IT"/>
        </a:p>
      </dgm:t>
    </dgm:pt>
    <dgm:pt modelId="{EE679B73-DA5B-47E3-9945-C726518201BE}" type="sibTrans" cxnId="{67F15F32-BE4A-455E-8021-CAE02E1430FC}">
      <dgm:prSet/>
      <dgm:spPr/>
      <dgm:t>
        <a:bodyPr/>
        <a:lstStyle/>
        <a:p>
          <a:endParaRPr lang="it-IT"/>
        </a:p>
      </dgm:t>
    </dgm:pt>
    <dgm:pt modelId="{5978ECCC-6BDA-44CF-BF46-3D6ADF359577}" type="pres">
      <dgm:prSet presAssocID="{C2A20978-9356-4D96-BE3C-797507A401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F1260F-11FB-4509-A559-FD9545512FB0}" type="pres">
      <dgm:prSet presAssocID="{ED4D775D-B8D0-4C11-B5F6-6619EFE324DE}" presName="composite" presStyleCnt="0"/>
      <dgm:spPr/>
    </dgm:pt>
    <dgm:pt modelId="{AB18CB46-71F7-423B-ABB3-D82A4E6FEC6C}" type="pres">
      <dgm:prSet presAssocID="{ED4D775D-B8D0-4C11-B5F6-6619EFE324DE}" presName="parentText" presStyleLbl="alignNode1" presStyleIdx="0" presStyleCnt="4" custLinFactNeighborX="4328" custLinFactNeighborY="-15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24C733-D63C-4621-ADCA-28BA6617093C}" type="pres">
      <dgm:prSet presAssocID="{ED4D775D-B8D0-4C11-B5F6-6619EFE324D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D1F721-33F3-4753-8279-3A2B993D19F6}" type="pres">
      <dgm:prSet presAssocID="{57884EF4-CD64-4159-96C4-062740AF4AAE}" presName="sp" presStyleCnt="0"/>
      <dgm:spPr/>
    </dgm:pt>
    <dgm:pt modelId="{947FB3E3-1357-4A14-A0B0-0C1E1E73CC72}" type="pres">
      <dgm:prSet presAssocID="{8099FE03-DF5C-4EA9-8E22-1ADE298844DC}" presName="composite" presStyleCnt="0"/>
      <dgm:spPr/>
    </dgm:pt>
    <dgm:pt modelId="{4AA5F5A1-633D-47C3-AA47-7F25221AF6F8}" type="pres">
      <dgm:prSet presAssocID="{8099FE03-DF5C-4EA9-8E22-1ADE298844D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8DCC44-1A3D-40FD-BD24-13FFB5C52FEE}" type="pres">
      <dgm:prSet presAssocID="{8099FE03-DF5C-4EA9-8E22-1ADE298844D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71CDDF-4D79-472E-B6BB-4ADFC1C15BAC}" type="pres">
      <dgm:prSet presAssocID="{52012238-8FB9-4251-B4FF-9C143385A689}" presName="sp" presStyleCnt="0"/>
      <dgm:spPr/>
    </dgm:pt>
    <dgm:pt modelId="{8E6B75E8-6BC7-4417-BA76-180D2451D779}" type="pres">
      <dgm:prSet presAssocID="{BF4217A4-153E-4BCF-8D0D-1CA307050ED4}" presName="composite" presStyleCnt="0"/>
      <dgm:spPr/>
    </dgm:pt>
    <dgm:pt modelId="{691E49A9-D55F-4C90-9CA0-E07ACB6772D3}" type="pres">
      <dgm:prSet presAssocID="{BF4217A4-153E-4BCF-8D0D-1CA307050E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F397AF-D428-40A1-8247-F32CB311888F}" type="pres">
      <dgm:prSet presAssocID="{BF4217A4-153E-4BCF-8D0D-1CA307050ED4}" presName="descendantText" presStyleLbl="alignAcc1" presStyleIdx="2" presStyleCnt="4" custLinFactNeighborX="3477" custLinFactNeighborY="-69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F15D0E-5D2C-4C44-ABFC-4E6590855D77}" type="pres">
      <dgm:prSet presAssocID="{9F749E1B-5AF2-48F6-A9CE-307EDF67E0E0}" presName="sp" presStyleCnt="0"/>
      <dgm:spPr/>
    </dgm:pt>
    <dgm:pt modelId="{5B90CE5E-5E22-4E43-BDA6-3BABFFEB31C4}" type="pres">
      <dgm:prSet presAssocID="{FB95E5CE-E6FA-4877-8EE8-539E48B3E2BA}" presName="composite" presStyleCnt="0"/>
      <dgm:spPr/>
    </dgm:pt>
    <dgm:pt modelId="{9291AB17-9AC8-46D5-9E23-F55B7B35735D}" type="pres">
      <dgm:prSet presAssocID="{FB95E5CE-E6FA-4877-8EE8-539E48B3E2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ED2F9C-3E2F-42CA-BCDD-053FAFDFA4EB}" type="pres">
      <dgm:prSet presAssocID="{FB95E5CE-E6FA-4877-8EE8-539E48B3E2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F15F32-BE4A-455E-8021-CAE02E1430FC}" srcId="{BF4217A4-153E-4BCF-8D0D-1CA307050ED4}" destId="{6E4C6D1B-FF54-4EB0-AAB9-78DBAEA1D7A5}" srcOrd="0" destOrd="0" parTransId="{CAE84444-63B4-45DA-8C21-1A616E95D9B9}" sibTransId="{EE679B73-DA5B-47E3-9945-C726518201BE}"/>
    <dgm:cxn modelId="{B89813AE-4495-400C-85E7-D1E1C6347E9A}" type="presOf" srcId="{C2A20978-9356-4D96-BE3C-797507A401B0}" destId="{5978ECCC-6BDA-44CF-BF46-3D6ADF359577}" srcOrd="0" destOrd="0" presId="urn:microsoft.com/office/officeart/2005/8/layout/chevron2"/>
    <dgm:cxn modelId="{C8B5E711-BCBB-4265-A552-4274400668A4}" type="presOf" srcId="{FB95E5CE-E6FA-4877-8EE8-539E48B3E2BA}" destId="{9291AB17-9AC8-46D5-9E23-F55B7B35735D}" srcOrd="0" destOrd="0" presId="urn:microsoft.com/office/officeart/2005/8/layout/chevron2"/>
    <dgm:cxn modelId="{D498A133-4641-4F71-803B-3F64ABF57768}" type="presOf" srcId="{4BA31B5D-5DD3-4011-A9A7-7240382D9B01}" destId="{42ED2F9C-3E2F-42CA-BCDD-053FAFDFA4EB}" srcOrd="0" destOrd="0" presId="urn:microsoft.com/office/officeart/2005/8/layout/chevron2"/>
    <dgm:cxn modelId="{8500C916-A1F2-4519-A8DD-8B7D9483DC8F}" type="presOf" srcId="{8099FE03-DF5C-4EA9-8E22-1ADE298844DC}" destId="{4AA5F5A1-633D-47C3-AA47-7F25221AF6F8}" srcOrd="0" destOrd="0" presId="urn:microsoft.com/office/officeart/2005/8/layout/chevron2"/>
    <dgm:cxn modelId="{CC6535EA-E514-4442-9AF0-083A5E109B49}" srcId="{FB95E5CE-E6FA-4877-8EE8-539E48B3E2BA}" destId="{4BA31B5D-5DD3-4011-A9A7-7240382D9B01}" srcOrd="0" destOrd="0" parTransId="{B8FFD00F-6F7A-4154-BBA6-F06A16C5A0D8}" sibTransId="{BCFEB64B-3496-4EDE-9140-91BF5E5C0E81}"/>
    <dgm:cxn modelId="{33FFD6B3-5313-4FCC-AA03-6F424D96EB80}" type="presOf" srcId="{BF4217A4-153E-4BCF-8D0D-1CA307050ED4}" destId="{691E49A9-D55F-4C90-9CA0-E07ACB6772D3}" srcOrd="0" destOrd="0" presId="urn:microsoft.com/office/officeart/2005/8/layout/chevron2"/>
    <dgm:cxn modelId="{C9F30036-43FF-41FC-AD63-F02C903BE0CC}" srcId="{C2A20978-9356-4D96-BE3C-797507A401B0}" destId="{ED4D775D-B8D0-4C11-B5F6-6619EFE324DE}" srcOrd="0" destOrd="0" parTransId="{981BC69C-84D6-4328-9165-D9FE2275A285}" sibTransId="{57884EF4-CD64-4159-96C4-062740AF4AAE}"/>
    <dgm:cxn modelId="{00EC7DE6-2F9A-468C-B40B-36ECC7086E24}" srcId="{8099FE03-DF5C-4EA9-8E22-1ADE298844DC}" destId="{0908253B-529E-4A22-849F-6751FAA3E9AF}" srcOrd="0" destOrd="0" parTransId="{7C61D5CE-FE64-470F-978D-53BD844B44AD}" sibTransId="{059A1346-F6B1-4113-8AB2-6066DE4A5A26}"/>
    <dgm:cxn modelId="{13F7E29A-3E65-46BA-A149-009668077552}" srcId="{ED4D775D-B8D0-4C11-B5F6-6619EFE324DE}" destId="{39C37EB8-31CC-4A25-945A-10B01E0C525E}" srcOrd="0" destOrd="0" parTransId="{1AE2DFE1-9FD9-4DFB-BABE-AEBED58712C7}" sibTransId="{39BD76ED-70DF-425C-8A37-B486A5D7D703}"/>
    <dgm:cxn modelId="{F080AEE8-3D87-4176-A5A3-1ED3621D0D44}" type="presOf" srcId="{ED4D775D-B8D0-4C11-B5F6-6619EFE324DE}" destId="{AB18CB46-71F7-423B-ABB3-D82A4E6FEC6C}" srcOrd="0" destOrd="0" presId="urn:microsoft.com/office/officeart/2005/8/layout/chevron2"/>
    <dgm:cxn modelId="{2B999868-08C7-43FE-A325-2EE055F7E415}" type="presOf" srcId="{0908253B-529E-4A22-849F-6751FAA3E9AF}" destId="{0F8DCC44-1A3D-40FD-BD24-13FFB5C52FEE}" srcOrd="0" destOrd="0" presId="urn:microsoft.com/office/officeart/2005/8/layout/chevron2"/>
    <dgm:cxn modelId="{8C5211A4-841F-4C31-9E47-E5FD9E3ADB85}" type="presOf" srcId="{EC23F0ED-E58C-4BC1-BD3C-4B578695A42F}" destId="{42ED2F9C-3E2F-42CA-BCDD-053FAFDFA4EB}" srcOrd="0" destOrd="1" presId="urn:microsoft.com/office/officeart/2005/8/layout/chevron2"/>
    <dgm:cxn modelId="{CB7690B2-69B8-4410-8CD6-FDD4E84483DA}" type="presOf" srcId="{39C37EB8-31CC-4A25-945A-10B01E0C525E}" destId="{A024C733-D63C-4621-ADCA-28BA6617093C}" srcOrd="0" destOrd="0" presId="urn:microsoft.com/office/officeart/2005/8/layout/chevron2"/>
    <dgm:cxn modelId="{8409C8CB-C9A0-4286-A36D-B2A4AE41AFDC}" srcId="{C2A20978-9356-4D96-BE3C-797507A401B0}" destId="{FB95E5CE-E6FA-4877-8EE8-539E48B3E2BA}" srcOrd="3" destOrd="0" parTransId="{9FED9E53-0B00-41F4-8DA8-C23E82CCA443}" sibTransId="{31CC4E51-7403-4DCA-B6F3-3331F7EB7E45}"/>
    <dgm:cxn modelId="{99DF4F85-6D41-4A4C-B4C0-8455C6B9001A}" srcId="{FB95E5CE-E6FA-4877-8EE8-539E48B3E2BA}" destId="{EC23F0ED-E58C-4BC1-BD3C-4B578695A42F}" srcOrd="1" destOrd="0" parTransId="{C71C4018-32D2-4620-BD69-BBD0C383B7E4}" sibTransId="{947F0A4C-ABD6-4670-9D1B-1365316B336A}"/>
    <dgm:cxn modelId="{653FF3D5-09AA-420D-844E-F270DD2A69A4}" type="presOf" srcId="{6E4C6D1B-FF54-4EB0-AAB9-78DBAEA1D7A5}" destId="{38F397AF-D428-40A1-8247-F32CB311888F}" srcOrd="0" destOrd="0" presId="urn:microsoft.com/office/officeart/2005/8/layout/chevron2"/>
    <dgm:cxn modelId="{9B2F76CB-4E4E-4837-9BAA-53A9FC0DB247}" srcId="{C2A20978-9356-4D96-BE3C-797507A401B0}" destId="{BF4217A4-153E-4BCF-8D0D-1CA307050ED4}" srcOrd="2" destOrd="0" parTransId="{99C4B467-8BAC-47F3-AF03-FD1F91408A95}" sibTransId="{9F749E1B-5AF2-48F6-A9CE-307EDF67E0E0}"/>
    <dgm:cxn modelId="{CB8BE45F-B358-4C77-9420-1B0A96AAFC20}" srcId="{C2A20978-9356-4D96-BE3C-797507A401B0}" destId="{8099FE03-DF5C-4EA9-8E22-1ADE298844DC}" srcOrd="1" destOrd="0" parTransId="{8A10301C-D1BC-4662-9F94-A01911632CFC}" sibTransId="{52012238-8FB9-4251-B4FF-9C143385A689}"/>
    <dgm:cxn modelId="{88E34752-83D5-4CF5-A5CB-AE87FA19A7BC}" type="presParOf" srcId="{5978ECCC-6BDA-44CF-BF46-3D6ADF359577}" destId="{F1F1260F-11FB-4509-A559-FD9545512FB0}" srcOrd="0" destOrd="0" presId="urn:microsoft.com/office/officeart/2005/8/layout/chevron2"/>
    <dgm:cxn modelId="{CC02DCBC-D0CE-43B0-A80F-2440D821DE57}" type="presParOf" srcId="{F1F1260F-11FB-4509-A559-FD9545512FB0}" destId="{AB18CB46-71F7-423B-ABB3-D82A4E6FEC6C}" srcOrd="0" destOrd="0" presId="urn:microsoft.com/office/officeart/2005/8/layout/chevron2"/>
    <dgm:cxn modelId="{A1101EE2-4FB3-4CFF-A429-8592AAAC6432}" type="presParOf" srcId="{F1F1260F-11FB-4509-A559-FD9545512FB0}" destId="{A024C733-D63C-4621-ADCA-28BA6617093C}" srcOrd="1" destOrd="0" presId="urn:microsoft.com/office/officeart/2005/8/layout/chevron2"/>
    <dgm:cxn modelId="{490323E2-FF70-491C-A128-42162A06D81C}" type="presParOf" srcId="{5978ECCC-6BDA-44CF-BF46-3D6ADF359577}" destId="{76D1F721-33F3-4753-8279-3A2B993D19F6}" srcOrd="1" destOrd="0" presId="urn:microsoft.com/office/officeart/2005/8/layout/chevron2"/>
    <dgm:cxn modelId="{1EFF64D8-0EEA-4CE2-90AC-EA8A1DE289BB}" type="presParOf" srcId="{5978ECCC-6BDA-44CF-BF46-3D6ADF359577}" destId="{947FB3E3-1357-4A14-A0B0-0C1E1E73CC72}" srcOrd="2" destOrd="0" presId="urn:microsoft.com/office/officeart/2005/8/layout/chevron2"/>
    <dgm:cxn modelId="{1176F355-BDBA-4C65-90F7-B870E455646C}" type="presParOf" srcId="{947FB3E3-1357-4A14-A0B0-0C1E1E73CC72}" destId="{4AA5F5A1-633D-47C3-AA47-7F25221AF6F8}" srcOrd="0" destOrd="0" presId="urn:microsoft.com/office/officeart/2005/8/layout/chevron2"/>
    <dgm:cxn modelId="{4D1962D2-0B61-4A5B-B7BF-FD8B4BE4C87F}" type="presParOf" srcId="{947FB3E3-1357-4A14-A0B0-0C1E1E73CC72}" destId="{0F8DCC44-1A3D-40FD-BD24-13FFB5C52FEE}" srcOrd="1" destOrd="0" presId="urn:microsoft.com/office/officeart/2005/8/layout/chevron2"/>
    <dgm:cxn modelId="{68AF3F68-A357-4FD4-BB0B-277A38438A09}" type="presParOf" srcId="{5978ECCC-6BDA-44CF-BF46-3D6ADF359577}" destId="{1371CDDF-4D79-472E-B6BB-4ADFC1C15BAC}" srcOrd="3" destOrd="0" presId="urn:microsoft.com/office/officeart/2005/8/layout/chevron2"/>
    <dgm:cxn modelId="{0E2E5D4E-EB56-4EDD-9802-6712F98EA54A}" type="presParOf" srcId="{5978ECCC-6BDA-44CF-BF46-3D6ADF359577}" destId="{8E6B75E8-6BC7-4417-BA76-180D2451D779}" srcOrd="4" destOrd="0" presId="urn:microsoft.com/office/officeart/2005/8/layout/chevron2"/>
    <dgm:cxn modelId="{15722153-A17C-4520-830C-9AA588C7C486}" type="presParOf" srcId="{8E6B75E8-6BC7-4417-BA76-180D2451D779}" destId="{691E49A9-D55F-4C90-9CA0-E07ACB6772D3}" srcOrd="0" destOrd="0" presId="urn:microsoft.com/office/officeart/2005/8/layout/chevron2"/>
    <dgm:cxn modelId="{32FE15CC-840D-4F44-82DA-D03790C9E476}" type="presParOf" srcId="{8E6B75E8-6BC7-4417-BA76-180D2451D779}" destId="{38F397AF-D428-40A1-8247-F32CB311888F}" srcOrd="1" destOrd="0" presId="urn:microsoft.com/office/officeart/2005/8/layout/chevron2"/>
    <dgm:cxn modelId="{6863B84D-4A94-4B5B-903A-65F0E2380166}" type="presParOf" srcId="{5978ECCC-6BDA-44CF-BF46-3D6ADF359577}" destId="{FCF15D0E-5D2C-4C44-ABFC-4E6590855D77}" srcOrd="5" destOrd="0" presId="urn:microsoft.com/office/officeart/2005/8/layout/chevron2"/>
    <dgm:cxn modelId="{E9C96435-EA7B-41C5-A8E3-454F7EB9F683}" type="presParOf" srcId="{5978ECCC-6BDA-44CF-BF46-3D6ADF359577}" destId="{5B90CE5E-5E22-4E43-BDA6-3BABFFEB31C4}" srcOrd="6" destOrd="0" presId="urn:microsoft.com/office/officeart/2005/8/layout/chevron2"/>
    <dgm:cxn modelId="{B77E1356-075A-469B-B409-BB4ED9A56CD4}" type="presParOf" srcId="{5B90CE5E-5E22-4E43-BDA6-3BABFFEB31C4}" destId="{9291AB17-9AC8-46D5-9E23-F55B7B35735D}" srcOrd="0" destOrd="0" presId="urn:microsoft.com/office/officeart/2005/8/layout/chevron2"/>
    <dgm:cxn modelId="{A16013F1-F736-4387-A1ED-09922F465B9F}" type="presParOf" srcId="{5B90CE5E-5E22-4E43-BDA6-3BABFFEB31C4}" destId="{42ED2F9C-3E2F-42CA-BCDD-053FAFDFA4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038A16-AE19-456D-9A74-41E48F44B28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47EC854-DA57-49A2-BF84-2DD9262FCE09}">
      <dgm:prSet phldrT="[Testo]" custT="1"/>
      <dgm:spPr>
        <a:noFill/>
      </dgm:spPr>
      <dgm:t>
        <a:bodyPr/>
        <a:lstStyle/>
        <a:p>
          <a:r>
            <a:rPr lang="it-IT" sz="1600" b="1" dirty="0" smtClean="0">
              <a:solidFill>
                <a:srgbClr val="C00000"/>
              </a:solidFill>
            </a:rPr>
            <a:t>Laboratori formativi</a:t>
          </a:r>
          <a:endParaRPr lang="it-IT" sz="1600" b="1" dirty="0">
            <a:solidFill>
              <a:srgbClr val="C00000"/>
            </a:solidFill>
          </a:endParaRPr>
        </a:p>
      </dgm:t>
    </dgm:pt>
    <dgm:pt modelId="{98404131-64E1-48ED-BA21-2715B2769D42}" type="parTrans" cxnId="{70922BEC-BD7F-476B-A081-EF9BFF801FAE}">
      <dgm:prSet/>
      <dgm:spPr/>
      <dgm:t>
        <a:bodyPr/>
        <a:lstStyle/>
        <a:p>
          <a:endParaRPr lang="it-IT"/>
        </a:p>
      </dgm:t>
    </dgm:pt>
    <dgm:pt modelId="{3142ACE4-71BF-4F31-98E8-B0E5CC147C05}" type="sibTrans" cxnId="{70922BEC-BD7F-476B-A081-EF9BFF801FAE}">
      <dgm:prSet/>
      <dgm:spPr/>
      <dgm:t>
        <a:bodyPr/>
        <a:lstStyle/>
        <a:p>
          <a:endParaRPr lang="it-IT"/>
        </a:p>
      </dgm:t>
    </dgm:pt>
    <dgm:pt modelId="{8EF47AF2-8FE2-4FE8-802D-0C0D56FD5164}">
      <dgm:prSet phldrT="[Testo]" custT="1"/>
      <dgm:spPr>
        <a:solidFill>
          <a:schemeClr val="accent5"/>
        </a:solidFill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Gestione della classe e delle problematiche relazionali</a:t>
          </a:r>
          <a:endParaRPr lang="it-IT" sz="1400" b="1" dirty="0">
            <a:solidFill>
              <a:schemeClr val="tx1"/>
            </a:solidFill>
          </a:endParaRPr>
        </a:p>
      </dgm:t>
    </dgm:pt>
    <dgm:pt modelId="{9B2062A7-0D7A-4735-8460-76206B241368}" type="parTrans" cxnId="{8AEC005A-B705-4196-BAB4-0DAFED7FD521}">
      <dgm:prSet/>
      <dgm:spPr/>
      <dgm:t>
        <a:bodyPr/>
        <a:lstStyle/>
        <a:p>
          <a:endParaRPr lang="it-IT"/>
        </a:p>
      </dgm:t>
    </dgm:pt>
    <dgm:pt modelId="{C74674EF-27F3-41E1-9984-06CA1F644D35}" type="sibTrans" cxnId="{8AEC005A-B705-4196-BAB4-0DAFED7FD521}">
      <dgm:prSet/>
      <dgm:spPr/>
      <dgm:t>
        <a:bodyPr/>
        <a:lstStyle/>
        <a:p>
          <a:endParaRPr lang="it-IT"/>
        </a:p>
      </dgm:t>
    </dgm:pt>
    <dgm:pt modelId="{8F68370D-0B54-43A7-B900-BA91B709FC8C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Nuove tecnologie e loro impatto sulla didattica</a:t>
          </a:r>
          <a:endParaRPr lang="it-IT" sz="1400" b="1" dirty="0">
            <a:solidFill>
              <a:schemeClr val="tx1"/>
            </a:solidFill>
          </a:endParaRPr>
        </a:p>
      </dgm:t>
    </dgm:pt>
    <dgm:pt modelId="{7622C8B8-502F-4AFB-AA5C-83ACC6D4E0E8}" type="parTrans" cxnId="{5C48C8E7-2DB5-42F7-AFA4-4449893AAD82}">
      <dgm:prSet/>
      <dgm:spPr/>
      <dgm:t>
        <a:bodyPr/>
        <a:lstStyle/>
        <a:p>
          <a:endParaRPr lang="it-IT"/>
        </a:p>
      </dgm:t>
    </dgm:pt>
    <dgm:pt modelId="{5BDFE8E3-868F-4922-ACA6-D276D975F5A8}" type="sibTrans" cxnId="{5C48C8E7-2DB5-42F7-AFA4-4449893AAD82}">
      <dgm:prSet/>
      <dgm:spPr/>
      <dgm:t>
        <a:bodyPr/>
        <a:lstStyle/>
        <a:p>
          <a:endParaRPr lang="it-IT"/>
        </a:p>
      </dgm:t>
    </dgm:pt>
    <dgm:pt modelId="{FD3991E1-0F95-4BEC-B6E3-860000F99BB1}">
      <dgm:prSet phldrT="[Testo]" custT="1"/>
      <dgm:spPr>
        <a:solidFill>
          <a:srgbClr val="FF66FF"/>
        </a:solidFill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Sistema Nazionale di Valutazione</a:t>
          </a:r>
          <a:endParaRPr lang="it-IT" sz="1400" b="1" dirty="0">
            <a:solidFill>
              <a:schemeClr val="tx1"/>
            </a:solidFill>
          </a:endParaRPr>
        </a:p>
      </dgm:t>
    </dgm:pt>
    <dgm:pt modelId="{026130E3-27E9-41E7-B475-F71D506ACC2B}" type="parTrans" cxnId="{2AC3A4D7-603B-42C3-9D11-F1721156DFD7}">
      <dgm:prSet/>
      <dgm:spPr/>
      <dgm:t>
        <a:bodyPr/>
        <a:lstStyle/>
        <a:p>
          <a:endParaRPr lang="it-IT"/>
        </a:p>
      </dgm:t>
    </dgm:pt>
    <dgm:pt modelId="{B423EB50-7666-4F6F-B0D8-59CB22F2919F}" type="sibTrans" cxnId="{2AC3A4D7-603B-42C3-9D11-F1721156DFD7}">
      <dgm:prSet/>
      <dgm:spPr/>
      <dgm:t>
        <a:bodyPr/>
        <a:lstStyle/>
        <a:p>
          <a:endParaRPr lang="it-IT"/>
        </a:p>
      </dgm:t>
    </dgm:pt>
    <dgm:pt modelId="{80E9371C-B636-4766-AC5C-4D323B8A9AD4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Inclusione sociale </a:t>
          </a:r>
          <a:endParaRPr lang="it-IT" sz="1400" b="1" dirty="0">
            <a:solidFill>
              <a:schemeClr val="tx1"/>
            </a:solidFill>
          </a:endParaRPr>
        </a:p>
      </dgm:t>
    </dgm:pt>
    <dgm:pt modelId="{77CE4A68-78AB-47AF-954F-B18767FBA760}" type="parTrans" cxnId="{9770C154-4A37-448B-B716-96522CC33CEB}">
      <dgm:prSet/>
      <dgm:spPr/>
      <dgm:t>
        <a:bodyPr/>
        <a:lstStyle/>
        <a:p>
          <a:endParaRPr lang="it-IT"/>
        </a:p>
      </dgm:t>
    </dgm:pt>
    <dgm:pt modelId="{B4254340-AB17-497B-B756-44A19D96D8B9}" type="sibTrans" cxnId="{9770C154-4A37-448B-B716-96522CC33CEB}">
      <dgm:prSet/>
      <dgm:spPr/>
      <dgm:t>
        <a:bodyPr/>
        <a:lstStyle/>
        <a:p>
          <a:endParaRPr lang="it-IT"/>
        </a:p>
      </dgm:t>
    </dgm:pt>
    <dgm:pt modelId="{3DF12B20-2C4D-4B57-B2AF-1C6FD9BDA85E}" type="pres">
      <dgm:prSet presAssocID="{EF038A16-AE19-456D-9A74-41E48F44B2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C8913DA-01A3-4484-BD6B-352E5F35E016}" type="pres">
      <dgm:prSet presAssocID="{747EC854-DA57-49A2-BF84-2DD9262FCE09}" presName="centerShape" presStyleLbl="node0" presStyleIdx="0" presStyleCnt="1" custScaleX="161005" custScaleY="90550"/>
      <dgm:spPr/>
      <dgm:t>
        <a:bodyPr/>
        <a:lstStyle/>
        <a:p>
          <a:endParaRPr lang="it-IT"/>
        </a:p>
      </dgm:t>
    </dgm:pt>
    <dgm:pt modelId="{69CACE44-5466-4C0F-BEC0-8507308D1232}" type="pres">
      <dgm:prSet presAssocID="{9B2062A7-0D7A-4735-8460-76206B241368}" presName="parTrans" presStyleLbl="sibTrans2D1" presStyleIdx="0" presStyleCnt="4"/>
      <dgm:spPr/>
      <dgm:t>
        <a:bodyPr/>
        <a:lstStyle/>
        <a:p>
          <a:endParaRPr lang="it-IT"/>
        </a:p>
      </dgm:t>
    </dgm:pt>
    <dgm:pt modelId="{CA4AF770-805F-44DE-A416-1E13FF99599D}" type="pres">
      <dgm:prSet presAssocID="{9B2062A7-0D7A-4735-8460-76206B241368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BAEFBCBC-1224-4E33-8F2B-E6A53D1F3258}" type="pres">
      <dgm:prSet presAssocID="{8EF47AF2-8FE2-4FE8-802D-0C0D56FD5164}" presName="node" presStyleLbl="node1" presStyleIdx="0" presStyleCnt="4" custScaleX="1752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7F4088-09A9-43C7-AD13-167EC4B8A923}" type="pres">
      <dgm:prSet presAssocID="{7622C8B8-502F-4AFB-AA5C-83ACC6D4E0E8}" presName="parTrans" presStyleLbl="sibTrans2D1" presStyleIdx="1" presStyleCnt="4"/>
      <dgm:spPr/>
      <dgm:t>
        <a:bodyPr/>
        <a:lstStyle/>
        <a:p>
          <a:endParaRPr lang="it-IT"/>
        </a:p>
      </dgm:t>
    </dgm:pt>
    <dgm:pt modelId="{3061921E-8403-4368-BA8C-E4B893503617}" type="pres">
      <dgm:prSet presAssocID="{7622C8B8-502F-4AFB-AA5C-83ACC6D4E0E8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BFE18556-5440-4451-9BF9-A41D99283EEB}" type="pres">
      <dgm:prSet presAssocID="{8F68370D-0B54-43A7-B900-BA91B709FC8C}" presName="node" presStyleLbl="node1" presStyleIdx="1" presStyleCnt="4" custScaleX="152085" custRadScaleRad="121891" custRadScaleInc="-10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F1F871-594C-4A5B-9C37-BC5BEC875358}" type="pres">
      <dgm:prSet presAssocID="{026130E3-27E9-41E7-B475-F71D506ACC2B}" presName="parTrans" presStyleLbl="sibTrans2D1" presStyleIdx="2" presStyleCnt="4" custLinFactNeighborX="6616" custLinFactNeighborY="-40772"/>
      <dgm:spPr/>
      <dgm:t>
        <a:bodyPr/>
        <a:lstStyle/>
        <a:p>
          <a:endParaRPr lang="it-IT"/>
        </a:p>
      </dgm:t>
    </dgm:pt>
    <dgm:pt modelId="{0C4824EB-E271-4A98-AC87-6B82D7877C19}" type="pres">
      <dgm:prSet presAssocID="{026130E3-27E9-41E7-B475-F71D506ACC2B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1A596F23-7B08-477F-9796-5C1113F527FA}" type="pres">
      <dgm:prSet presAssocID="{FD3991E1-0F95-4BEC-B6E3-860000F99BB1}" presName="node" presStyleLbl="node1" presStyleIdx="2" presStyleCnt="4" custScaleX="176847" custRadScaleRad="82046" custRadScaleInc="-2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EC29D5-9A9C-44CE-9D75-6D7383FC8CCA}" type="pres">
      <dgm:prSet presAssocID="{77CE4A68-78AB-47AF-954F-B18767FBA760}" presName="parTrans" presStyleLbl="sibTrans2D1" presStyleIdx="3" presStyleCnt="4"/>
      <dgm:spPr/>
      <dgm:t>
        <a:bodyPr/>
        <a:lstStyle/>
        <a:p>
          <a:endParaRPr lang="it-IT"/>
        </a:p>
      </dgm:t>
    </dgm:pt>
    <dgm:pt modelId="{1FB6CAFC-8A2C-4B30-B2EB-CE7FE3CD7432}" type="pres">
      <dgm:prSet presAssocID="{77CE4A68-78AB-47AF-954F-B18767FBA760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711B409E-8F02-4355-8620-5ADFE60AAE30}" type="pres">
      <dgm:prSet presAssocID="{80E9371C-B636-4766-AC5C-4D323B8A9AD4}" presName="node" presStyleLbl="node1" presStyleIdx="3" presStyleCnt="4" custScaleX="166735" custRadScaleRad="120660" custRadScaleInc="1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770FC2-A808-4DB4-8082-3167FD03EA65}" type="presOf" srcId="{77CE4A68-78AB-47AF-954F-B18767FBA760}" destId="{FDEC29D5-9A9C-44CE-9D75-6D7383FC8CCA}" srcOrd="0" destOrd="0" presId="urn:microsoft.com/office/officeart/2005/8/layout/radial5"/>
    <dgm:cxn modelId="{DE946E4A-0D24-43AA-8E3A-72B6DC9E387B}" type="presOf" srcId="{9B2062A7-0D7A-4735-8460-76206B241368}" destId="{CA4AF770-805F-44DE-A416-1E13FF99599D}" srcOrd="1" destOrd="0" presId="urn:microsoft.com/office/officeart/2005/8/layout/radial5"/>
    <dgm:cxn modelId="{C9C76241-B66F-4F24-AF1C-2CE4F6576C07}" type="presOf" srcId="{7622C8B8-502F-4AFB-AA5C-83ACC6D4E0E8}" destId="{C67F4088-09A9-43C7-AD13-167EC4B8A923}" srcOrd="0" destOrd="0" presId="urn:microsoft.com/office/officeart/2005/8/layout/radial5"/>
    <dgm:cxn modelId="{0AE982E5-E40F-4160-B1D7-185ACFE096C4}" type="presOf" srcId="{026130E3-27E9-41E7-B475-F71D506ACC2B}" destId="{57F1F871-594C-4A5B-9C37-BC5BEC875358}" srcOrd="0" destOrd="0" presId="urn:microsoft.com/office/officeart/2005/8/layout/radial5"/>
    <dgm:cxn modelId="{D6BA4650-1FD5-45CA-B629-C1D493CE6BE6}" type="presOf" srcId="{026130E3-27E9-41E7-B475-F71D506ACC2B}" destId="{0C4824EB-E271-4A98-AC87-6B82D7877C19}" srcOrd="1" destOrd="0" presId="urn:microsoft.com/office/officeart/2005/8/layout/radial5"/>
    <dgm:cxn modelId="{70922BEC-BD7F-476B-A081-EF9BFF801FAE}" srcId="{EF038A16-AE19-456D-9A74-41E48F44B28C}" destId="{747EC854-DA57-49A2-BF84-2DD9262FCE09}" srcOrd="0" destOrd="0" parTransId="{98404131-64E1-48ED-BA21-2715B2769D42}" sibTransId="{3142ACE4-71BF-4F31-98E8-B0E5CC147C05}"/>
    <dgm:cxn modelId="{9770C154-4A37-448B-B716-96522CC33CEB}" srcId="{747EC854-DA57-49A2-BF84-2DD9262FCE09}" destId="{80E9371C-B636-4766-AC5C-4D323B8A9AD4}" srcOrd="3" destOrd="0" parTransId="{77CE4A68-78AB-47AF-954F-B18767FBA760}" sibTransId="{B4254340-AB17-497B-B756-44A19D96D8B9}"/>
    <dgm:cxn modelId="{229521E5-C9A0-49DB-AD1C-F0F1C84FD890}" type="presOf" srcId="{FD3991E1-0F95-4BEC-B6E3-860000F99BB1}" destId="{1A596F23-7B08-477F-9796-5C1113F527FA}" srcOrd="0" destOrd="0" presId="urn:microsoft.com/office/officeart/2005/8/layout/radial5"/>
    <dgm:cxn modelId="{5B1EFDB6-F12A-497C-B7E9-DD8906FC4C03}" type="presOf" srcId="{8F68370D-0B54-43A7-B900-BA91B709FC8C}" destId="{BFE18556-5440-4451-9BF9-A41D99283EEB}" srcOrd="0" destOrd="0" presId="urn:microsoft.com/office/officeart/2005/8/layout/radial5"/>
    <dgm:cxn modelId="{8AEC005A-B705-4196-BAB4-0DAFED7FD521}" srcId="{747EC854-DA57-49A2-BF84-2DD9262FCE09}" destId="{8EF47AF2-8FE2-4FE8-802D-0C0D56FD5164}" srcOrd="0" destOrd="0" parTransId="{9B2062A7-0D7A-4735-8460-76206B241368}" sibTransId="{C74674EF-27F3-41E1-9984-06CA1F644D35}"/>
    <dgm:cxn modelId="{E2449384-AFBF-45D8-A7A6-BB963EFE126E}" type="presOf" srcId="{80E9371C-B636-4766-AC5C-4D323B8A9AD4}" destId="{711B409E-8F02-4355-8620-5ADFE60AAE30}" srcOrd="0" destOrd="0" presId="urn:microsoft.com/office/officeart/2005/8/layout/radial5"/>
    <dgm:cxn modelId="{871619CD-17FB-4CBF-AFCC-E1233C781D20}" type="presOf" srcId="{747EC854-DA57-49A2-BF84-2DD9262FCE09}" destId="{FC8913DA-01A3-4484-BD6B-352E5F35E016}" srcOrd="0" destOrd="0" presId="urn:microsoft.com/office/officeart/2005/8/layout/radial5"/>
    <dgm:cxn modelId="{565AA5D2-7EFD-4254-BFF9-A10DF9C32548}" type="presOf" srcId="{77CE4A68-78AB-47AF-954F-B18767FBA760}" destId="{1FB6CAFC-8A2C-4B30-B2EB-CE7FE3CD7432}" srcOrd="1" destOrd="0" presId="urn:microsoft.com/office/officeart/2005/8/layout/radial5"/>
    <dgm:cxn modelId="{C7818C30-6EC8-4874-B795-74B31EA46632}" type="presOf" srcId="{9B2062A7-0D7A-4735-8460-76206B241368}" destId="{69CACE44-5466-4C0F-BEC0-8507308D1232}" srcOrd="0" destOrd="0" presId="urn:microsoft.com/office/officeart/2005/8/layout/radial5"/>
    <dgm:cxn modelId="{5C48C8E7-2DB5-42F7-AFA4-4449893AAD82}" srcId="{747EC854-DA57-49A2-BF84-2DD9262FCE09}" destId="{8F68370D-0B54-43A7-B900-BA91B709FC8C}" srcOrd="1" destOrd="0" parTransId="{7622C8B8-502F-4AFB-AA5C-83ACC6D4E0E8}" sibTransId="{5BDFE8E3-868F-4922-ACA6-D276D975F5A8}"/>
    <dgm:cxn modelId="{1E110F66-AE8F-4234-BD43-C55A436B192B}" type="presOf" srcId="{7622C8B8-502F-4AFB-AA5C-83ACC6D4E0E8}" destId="{3061921E-8403-4368-BA8C-E4B893503617}" srcOrd="1" destOrd="0" presId="urn:microsoft.com/office/officeart/2005/8/layout/radial5"/>
    <dgm:cxn modelId="{2AC3A4D7-603B-42C3-9D11-F1721156DFD7}" srcId="{747EC854-DA57-49A2-BF84-2DD9262FCE09}" destId="{FD3991E1-0F95-4BEC-B6E3-860000F99BB1}" srcOrd="2" destOrd="0" parTransId="{026130E3-27E9-41E7-B475-F71D506ACC2B}" sibTransId="{B423EB50-7666-4F6F-B0D8-59CB22F2919F}"/>
    <dgm:cxn modelId="{F8E7D9EE-EC4F-4365-B9E8-8E1770A2A6B6}" type="presOf" srcId="{8EF47AF2-8FE2-4FE8-802D-0C0D56FD5164}" destId="{BAEFBCBC-1224-4E33-8F2B-E6A53D1F3258}" srcOrd="0" destOrd="0" presId="urn:microsoft.com/office/officeart/2005/8/layout/radial5"/>
    <dgm:cxn modelId="{8CD1C219-A374-4544-957E-C54C2F05D727}" type="presOf" srcId="{EF038A16-AE19-456D-9A74-41E48F44B28C}" destId="{3DF12B20-2C4D-4B57-B2AF-1C6FD9BDA85E}" srcOrd="0" destOrd="0" presId="urn:microsoft.com/office/officeart/2005/8/layout/radial5"/>
    <dgm:cxn modelId="{0D55E133-D00F-48D3-9C7F-3397B0681F27}" type="presParOf" srcId="{3DF12B20-2C4D-4B57-B2AF-1C6FD9BDA85E}" destId="{FC8913DA-01A3-4484-BD6B-352E5F35E016}" srcOrd="0" destOrd="0" presId="urn:microsoft.com/office/officeart/2005/8/layout/radial5"/>
    <dgm:cxn modelId="{06D51533-C442-4ADC-B499-775940559187}" type="presParOf" srcId="{3DF12B20-2C4D-4B57-B2AF-1C6FD9BDA85E}" destId="{69CACE44-5466-4C0F-BEC0-8507308D1232}" srcOrd="1" destOrd="0" presId="urn:microsoft.com/office/officeart/2005/8/layout/radial5"/>
    <dgm:cxn modelId="{E6FE6610-A6B3-414E-94FB-4AAC3B1ECABB}" type="presParOf" srcId="{69CACE44-5466-4C0F-BEC0-8507308D1232}" destId="{CA4AF770-805F-44DE-A416-1E13FF99599D}" srcOrd="0" destOrd="0" presId="urn:microsoft.com/office/officeart/2005/8/layout/radial5"/>
    <dgm:cxn modelId="{81C9CD7F-1B00-4EDF-BE43-8BAFB4F5C452}" type="presParOf" srcId="{3DF12B20-2C4D-4B57-B2AF-1C6FD9BDA85E}" destId="{BAEFBCBC-1224-4E33-8F2B-E6A53D1F3258}" srcOrd="2" destOrd="0" presId="urn:microsoft.com/office/officeart/2005/8/layout/radial5"/>
    <dgm:cxn modelId="{6718ED05-E810-4134-8FC0-016747A1B6FD}" type="presParOf" srcId="{3DF12B20-2C4D-4B57-B2AF-1C6FD9BDA85E}" destId="{C67F4088-09A9-43C7-AD13-167EC4B8A923}" srcOrd="3" destOrd="0" presId="urn:microsoft.com/office/officeart/2005/8/layout/radial5"/>
    <dgm:cxn modelId="{B2C6D9B6-449C-445E-B4CA-0A669F8E0FCF}" type="presParOf" srcId="{C67F4088-09A9-43C7-AD13-167EC4B8A923}" destId="{3061921E-8403-4368-BA8C-E4B893503617}" srcOrd="0" destOrd="0" presId="urn:microsoft.com/office/officeart/2005/8/layout/radial5"/>
    <dgm:cxn modelId="{663A2AC4-B4C1-4A7E-9782-C28B53FB48B1}" type="presParOf" srcId="{3DF12B20-2C4D-4B57-B2AF-1C6FD9BDA85E}" destId="{BFE18556-5440-4451-9BF9-A41D99283EEB}" srcOrd="4" destOrd="0" presId="urn:microsoft.com/office/officeart/2005/8/layout/radial5"/>
    <dgm:cxn modelId="{B645AEC5-A4C6-4ADE-B616-0E52413522FB}" type="presParOf" srcId="{3DF12B20-2C4D-4B57-B2AF-1C6FD9BDA85E}" destId="{57F1F871-594C-4A5B-9C37-BC5BEC875358}" srcOrd="5" destOrd="0" presId="urn:microsoft.com/office/officeart/2005/8/layout/radial5"/>
    <dgm:cxn modelId="{ECA08306-AF5F-4F14-B8FB-6D45244ABF72}" type="presParOf" srcId="{57F1F871-594C-4A5B-9C37-BC5BEC875358}" destId="{0C4824EB-E271-4A98-AC87-6B82D7877C19}" srcOrd="0" destOrd="0" presId="urn:microsoft.com/office/officeart/2005/8/layout/radial5"/>
    <dgm:cxn modelId="{31C3A9AA-DCFE-45B4-9BD4-37E52AB58AFF}" type="presParOf" srcId="{3DF12B20-2C4D-4B57-B2AF-1C6FD9BDA85E}" destId="{1A596F23-7B08-477F-9796-5C1113F527FA}" srcOrd="6" destOrd="0" presId="urn:microsoft.com/office/officeart/2005/8/layout/radial5"/>
    <dgm:cxn modelId="{5F898316-54BD-4F6F-B809-243DF6C9C643}" type="presParOf" srcId="{3DF12B20-2C4D-4B57-B2AF-1C6FD9BDA85E}" destId="{FDEC29D5-9A9C-44CE-9D75-6D7383FC8CCA}" srcOrd="7" destOrd="0" presId="urn:microsoft.com/office/officeart/2005/8/layout/radial5"/>
    <dgm:cxn modelId="{E7FB9CE9-C048-46B7-956E-8D128D1C4BDD}" type="presParOf" srcId="{FDEC29D5-9A9C-44CE-9D75-6D7383FC8CCA}" destId="{1FB6CAFC-8A2C-4B30-B2EB-CE7FE3CD7432}" srcOrd="0" destOrd="0" presId="urn:microsoft.com/office/officeart/2005/8/layout/radial5"/>
    <dgm:cxn modelId="{79D7C646-D2E3-4B9B-A478-3C57A28DC60A}" type="presParOf" srcId="{3DF12B20-2C4D-4B57-B2AF-1C6FD9BDA85E}" destId="{711B409E-8F02-4355-8620-5ADFE60AAE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A20978-9356-4D96-BE3C-797507A401B0}" type="doc">
      <dgm:prSet loTypeId="urn:microsoft.com/office/officeart/2005/8/layout/chevr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D4D775D-B8D0-4C11-B5F6-6619EFE324DE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3h</a:t>
          </a:r>
          <a:endParaRPr lang="it-IT" sz="1800" b="1" dirty="0">
            <a:solidFill>
              <a:schemeClr val="tx1"/>
            </a:solidFill>
          </a:endParaRPr>
        </a:p>
      </dgm:t>
    </dgm:pt>
    <dgm:pt modelId="{981BC69C-84D6-4328-9165-D9FE2275A285}" type="parTrans" cxnId="{C9F30036-43FF-41FC-AD63-F02C903BE0CC}">
      <dgm:prSet/>
      <dgm:spPr/>
      <dgm:t>
        <a:bodyPr/>
        <a:lstStyle/>
        <a:p>
          <a:endParaRPr lang="it-IT"/>
        </a:p>
      </dgm:t>
    </dgm:pt>
    <dgm:pt modelId="{57884EF4-CD64-4159-96C4-062740AF4AAE}" type="sibTrans" cxnId="{C9F30036-43FF-41FC-AD63-F02C903BE0CC}">
      <dgm:prSet/>
      <dgm:spPr/>
      <dgm:t>
        <a:bodyPr/>
        <a:lstStyle/>
        <a:p>
          <a:endParaRPr lang="it-IT"/>
        </a:p>
      </dgm:t>
    </dgm:pt>
    <dgm:pt modelId="{39C37EB8-31CC-4A25-945A-10B01E0C525E}">
      <dgm:prSet phldrT="[Testo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it-IT" sz="1800" b="1" dirty="0" smtClean="0"/>
            <a:t>Lab. «Gestione della classe e problematiche relazionali»</a:t>
          </a:r>
          <a:endParaRPr lang="it-IT" sz="1800" b="1" dirty="0"/>
        </a:p>
      </dgm:t>
    </dgm:pt>
    <dgm:pt modelId="{1AE2DFE1-9FD9-4DFB-BABE-AEBED58712C7}" type="parTrans" cxnId="{13F7E29A-3E65-46BA-A149-009668077552}">
      <dgm:prSet/>
      <dgm:spPr/>
      <dgm:t>
        <a:bodyPr/>
        <a:lstStyle/>
        <a:p>
          <a:endParaRPr lang="it-IT"/>
        </a:p>
      </dgm:t>
    </dgm:pt>
    <dgm:pt modelId="{39BD76ED-70DF-425C-8A37-B486A5D7D703}" type="sibTrans" cxnId="{13F7E29A-3E65-46BA-A149-009668077552}">
      <dgm:prSet/>
      <dgm:spPr/>
      <dgm:t>
        <a:bodyPr/>
        <a:lstStyle/>
        <a:p>
          <a:endParaRPr lang="it-IT"/>
        </a:p>
      </dgm:t>
    </dgm:pt>
    <dgm:pt modelId="{8099FE03-DF5C-4EA9-8E22-1ADE298844DC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3h</a:t>
          </a:r>
          <a:endParaRPr lang="it-IT" sz="1800" b="1" dirty="0">
            <a:solidFill>
              <a:schemeClr val="tx1"/>
            </a:solidFill>
          </a:endParaRPr>
        </a:p>
      </dgm:t>
    </dgm:pt>
    <dgm:pt modelId="{8A10301C-D1BC-4662-9F94-A01911632CFC}" type="parTrans" cxnId="{CB8BE45F-B358-4C77-9420-1B0A96AAFC20}">
      <dgm:prSet/>
      <dgm:spPr/>
      <dgm:t>
        <a:bodyPr/>
        <a:lstStyle/>
        <a:p>
          <a:endParaRPr lang="it-IT"/>
        </a:p>
      </dgm:t>
    </dgm:pt>
    <dgm:pt modelId="{52012238-8FB9-4251-B4FF-9C143385A689}" type="sibTrans" cxnId="{CB8BE45F-B358-4C77-9420-1B0A96AAFC20}">
      <dgm:prSet/>
      <dgm:spPr/>
      <dgm:t>
        <a:bodyPr/>
        <a:lstStyle/>
        <a:p>
          <a:endParaRPr lang="it-IT"/>
        </a:p>
      </dgm:t>
    </dgm:pt>
    <dgm:pt modelId="{0908253B-529E-4A22-849F-6751FAA3E9AF}">
      <dgm:prSet phldrT="[Testo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it-IT" sz="1600" b="1" dirty="0" smtClean="0"/>
            <a:t>Lab. «Sistema Nazionale di Valutazione» </a:t>
          </a:r>
          <a:endParaRPr lang="it-IT" sz="1600" b="1" dirty="0"/>
        </a:p>
      </dgm:t>
    </dgm:pt>
    <dgm:pt modelId="{7C61D5CE-FE64-470F-978D-53BD844B44AD}" type="parTrans" cxnId="{00EC7DE6-2F9A-468C-B40B-36ECC7086E24}">
      <dgm:prSet/>
      <dgm:spPr/>
      <dgm:t>
        <a:bodyPr/>
        <a:lstStyle/>
        <a:p>
          <a:endParaRPr lang="it-IT"/>
        </a:p>
      </dgm:t>
    </dgm:pt>
    <dgm:pt modelId="{059A1346-F6B1-4113-8AB2-6066DE4A5A26}" type="sibTrans" cxnId="{00EC7DE6-2F9A-468C-B40B-36ECC7086E24}">
      <dgm:prSet/>
      <dgm:spPr/>
      <dgm:t>
        <a:bodyPr/>
        <a:lstStyle/>
        <a:p>
          <a:endParaRPr lang="it-IT"/>
        </a:p>
      </dgm:t>
    </dgm:pt>
    <dgm:pt modelId="{BF4217A4-153E-4BCF-8D0D-1CA307050ED4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3h</a:t>
          </a:r>
          <a:endParaRPr lang="it-IT" sz="1800" b="1" dirty="0">
            <a:solidFill>
              <a:schemeClr val="tx1"/>
            </a:solidFill>
          </a:endParaRPr>
        </a:p>
      </dgm:t>
    </dgm:pt>
    <dgm:pt modelId="{99C4B467-8BAC-47F3-AF03-FD1F91408A95}" type="parTrans" cxnId="{9B2F76CB-4E4E-4837-9BAA-53A9FC0DB247}">
      <dgm:prSet/>
      <dgm:spPr/>
      <dgm:t>
        <a:bodyPr/>
        <a:lstStyle/>
        <a:p>
          <a:endParaRPr lang="it-IT"/>
        </a:p>
      </dgm:t>
    </dgm:pt>
    <dgm:pt modelId="{9F749E1B-5AF2-48F6-A9CE-307EDF67E0E0}" type="sibTrans" cxnId="{9B2F76CB-4E4E-4837-9BAA-53A9FC0DB247}">
      <dgm:prSet/>
      <dgm:spPr/>
      <dgm:t>
        <a:bodyPr/>
        <a:lstStyle/>
        <a:p>
          <a:endParaRPr lang="it-IT"/>
        </a:p>
      </dgm:t>
    </dgm:pt>
    <dgm:pt modelId="{4BA31B5D-5DD3-4011-A9A7-7240382D9B01}">
      <dgm:prSet phldrT="[Testo]" custT="1"/>
      <dgm:spPr>
        <a:solidFill>
          <a:srgbClr val="FF66FF">
            <a:alpha val="89804"/>
          </a:srgbClr>
        </a:solidFill>
      </dgm:spPr>
      <dgm:t>
        <a:bodyPr/>
        <a:lstStyle/>
        <a:p>
          <a:r>
            <a:rPr lang="it-IT" sz="1800" b="1" dirty="0" smtClean="0"/>
            <a:t>Lab. «Nuove tecnologie e loro impatto sulla didattica» </a:t>
          </a:r>
          <a:endParaRPr lang="it-IT" sz="1800" b="1" dirty="0"/>
        </a:p>
      </dgm:t>
    </dgm:pt>
    <dgm:pt modelId="{B8FFD00F-6F7A-4154-BBA6-F06A16C5A0D8}" type="parTrans" cxnId="{CC6535EA-E514-4442-9AF0-083A5E109B49}">
      <dgm:prSet/>
      <dgm:spPr/>
      <dgm:t>
        <a:bodyPr/>
        <a:lstStyle/>
        <a:p>
          <a:endParaRPr lang="it-IT"/>
        </a:p>
      </dgm:t>
    </dgm:pt>
    <dgm:pt modelId="{BCFEB64B-3496-4EDE-9140-91BF5E5C0E81}" type="sibTrans" cxnId="{CC6535EA-E514-4442-9AF0-083A5E109B49}">
      <dgm:prSet/>
      <dgm:spPr/>
      <dgm:t>
        <a:bodyPr/>
        <a:lstStyle/>
        <a:p>
          <a:endParaRPr lang="it-IT"/>
        </a:p>
      </dgm:t>
    </dgm:pt>
    <dgm:pt modelId="{EC23F0ED-E58C-4BC1-BD3C-4B578695A42F}">
      <dgm:prSet phldrT="[Testo]" custT="1"/>
      <dgm:spPr>
        <a:solidFill>
          <a:srgbClr val="FF66FF">
            <a:alpha val="89804"/>
          </a:srgbClr>
        </a:solidFill>
      </dgm:spPr>
      <dgm:t>
        <a:bodyPr/>
        <a:lstStyle/>
        <a:p>
          <a:endParaRPr lang="it-IT" sz="1200" dirty="0"/>
        </a:p>
      </dgm:t>
    </dgm:pt>
    <dgm:pt modelId="{C71C4018-32D2-4620-BD69-BBD0C383B7E4}" type="parTrans" cxnId="{99DF4F85-6D41-4A4C-B4C0-8455C6B9001A}">
      <dgm:prSet/>
      <dgm:spPr/>
      <dgm:t>
        <a:bodyPr/>
        <a:lstStyle/>
        <a:p>
          <a:endParaRPr lang="it-IT"/>
        </a:p>
      </dgm:t>
    </dgm:pt>
    <dgm:pt modelId="{947F0A4C-ABD6-4670-9D1B-1365316B336A}" type="sibTrans" cxnId="{99DF4F85-6D41-4A4C-B4C0-8455C6B9001A}">
      <dgm:prSet/>
      <dgm:spPr/>
      <dgm:t>
        <a:bodyPr/>
        <a:lstStyle/>
        <a:p>
          <a:endParaRPr lang="it-IT"/>
        </a:p>
      </dgm:t>
    </dgm:pt>
    <dgm:pt modelId="{FB95E5CE-E6FA-4877-8EE8-539E48B3E2BA}">
      <dgm:prSet phldrT="[Testo]" custT="1"/>
      <dgm:spPr>
        <a:solidFill>
          <a:srgbClr val="FF66FF"/>
        </a:solidFill>
      </dgm:spPr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3h</a:t>
          </a:r>
          <a:endParaRPr lang="it-IT" sz="1800" b="1" dirty="0">
            <a:solidFill>
              <a:schemeClr val="tx1"/>
            </a:solidFill>
          </a:endParaRPr>
        </a:p>
      </dgm:t>
    </dgm:pt>
    <dgm:pt modelId="{9FED9E53-0B00-41F4-8DA8-C23E82CCA443}" type="parTrans" cxnId="{8409C8CB-C9A0-4286-A36D-B2A4AE41AFDC}">
      <dgm:prSet/>
      <dgm:spPr/>
      <dgm:t>
        <a:bodyPr/>
        <a:lstStyle/>
        <a:p>
          <a:endParaRPr lang="it-IT"/>
        </a:p>
      </dgm:t>
    </dgm:pt>
    <dgm:pt modelId="{31CC4E51-7403-4DCA-B6F3-3331F7EB7E45}" type="sibTrans" cxnId="{8409C8CB-C9A0-4286-A36D-B2A4AE41AFDC}">
      <dgm:prSet/>
      <dgm:spPr/>
      <dgm:t>
        <a:bodyPr/>
        <a:lstStyle/>
        <a:p>
          <a:endParaRPr lang="it-IT"/>
        </a:p>
      </dgm:t>
    </dgm:pt>
    <dgm:pt modelId="{6E4C6D1B-FF54-4EB0-AAB9-78DBAEA1D7A5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it-IT" sz="1800" b="1" dirty="0" smtClean="0"/>
            <a:t>Lab. «Inclusione Sociale» </a:t>
          </a:r>
          <a:endParaRPr lang="it-IT" sz="1800" b="1" dirty="0"/>
        </a:p>
      </dgm:t>
    </dgm:pt>
    <dgm:pt modelId="{CAE84444-63B4-45DA-8C21-1A616E95D9B9}" type="parTrans" cxnId="{67F15F32-BE4A-455E-8021-CAE02E1430FC}">
      <dgm:prSet/>
      <dgm:spPr/>
      <dgm:t>
        <a:bodyPr/>
        <a:lstStyle/>
        <a:p>
          <a:endParaRPr lang="it-IT"/>
        </a:p>
      </dgm:t>
    </dgm:pt>
    <dgm:pt modelId="{EE679B73-DA5B-47E3-9945-C726518201BE}" type="sibTrans" cxnId="{67F15F32-BE4A-455E-8021-CAE02E1430FC}">
      <dgm:prSet/>
      <dgm:spPr/>
      <dgm:t>
        <a:bodyPr/>
        <a:lstStyle/>
        <a:p>
          <a:endParaRPr lang="it-IT"/>
        </a:p>
      </dgm:t>
    </dgm:pt>
    <dgm:pt modelId="{5978ECCC-6BDA-44CF-BF46-3D6ADF359577}" type="pres">
      <dgm:prSet presAssocID="{C2A20978-9356-4D96-BE3C-797507A401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F1260F-11FB-4509-A559-FD9545512FB0}" type="pres">
      <dgm:prSet presAssocID="{ED4D775D-B8D0-4C11-B5F6-6619EFE324DE}" presName="composite" presStyleCnt="0"/>
      <dgm:spPr/>
    </dgm:pt>
    <dgm:pt modelId="{AB18CB46-71F7-423B-ABB3-D82A4E6FEC6C}" type="pres">
      <dgm:prSet presAssocID="{ED4D775D-B8D0-4C11-B5F6-6619EFE324DE}" presName="parentText" presStyleLbl="alignNode1" presStyleIdx="0" presStyleCnt="4" custLinFactNeighborX="4328" custLinFactNeighborY="-15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24C733-D63C-4621-ADCA-28BA6617093C}" type="pres">
      <dgm:prSet presAssocID="{ED4D775D-B8D0-4C11-B5F6-6619EFE324D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D1F721-33F3-4753-8279-3A2B993D19F6}" type="pres">
      <dgm:prSet presAssocID="{57884EF4-CD64-4159-96C4-062740AF4AAE}" presName="sp" presStyleCnt="0"/>
      <dgm:spPr/>
    </dgm:pt>
    <dgm:pt modelId="{947FB3E3-1357-4A14-A0B0-0C1E1E73CC72}" type="pres">
      <dgm:prSet presAssocID="{8099FE03-DF5C-4EA9-8E22-1ADE298844DC}" presName="composite" presStyleCnt="0"/>
      <dgm:spPr/>
    </dgm:pt>
    <dgm:pt modelId="{4AA5F5A1-633D-47C3-AA47-7F25221AF6F8}" type="pres">
      <dgm:prSet presAssocID="{8099FE03-DF5C-4EA9-8E22-1ADE298844D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8DCC44-1A3D-40FD-BD24-13FFB5C52FEE}" type="pres">
      <dgm:prSet presAssocID="{8099FE03-DF5C-4EA9-8E22-1ADE298844D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71CDDF-4D79-472E-B6BB-4ADFC1C15BAC}" type="pres">
      <dgm:prSet presAssocID="{52012238-8FB9-4251-B4FF-9C143385A689}" presName="sp" presStyleCnt="0"/>
      <dgm:spPr/>
    </dgm:pt>
    <dgm:pt modelId="{8E6B75E8-6BC7-4417-BA76-180D2451D779}" type="pres">
      <dgm:prSet presAssocID="{BF4217A4-153E-4BCF-8D0D-1CA307050ED4}" presName="composite" presStyleCnt="0"/>
      <dgm:spPr/>
    </dgm:pt>
    <dgm:pt modelId="{691E49A9-D55F-4C90-9CA0-E07ACB6772D3}" type="pres">
      <dgm:prSet presAssocID="{BF4217A4-153E-4BCF-8D0D-1CA307050E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F397AF-D428-40A1-8247-F32CB311888F}" type="pres">
      <dgm:prSet presAssocID="{BF4217A4-153E-4BCF-8D0D-1CA307050ED4}" presName="descendantText" presStyleLbl="alignAcc1" presStyleIdx="2" presStyleCnt="4" custLinFactNeighborX="3477" custLinFactNeighborY="-69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F15D0E-5D2C-4C44-ABFC-4E6590855D77}" type="pres">
      <dgm:prSet presAssocID="{9F749E1B-5AF2-48F6-A9CE-307EDF67E0E0}" presName="sp" presStyleCnt="0"/>
      <dgm:spPr/>
    </dgm:pt>
    <dgm:pt modelId="{5B90CE5E-5E22-4E43-BDA6-3BABFFEB31C4}" type="pres">
      <dgm:prSet presAssocID="{FB95E5CE-E6FA-4877-8EE8-539E48B3E2BA}" presName="composite" presStyleCnt="0"/>
      <dgm:spPr/>
    </dgm:pt>
    <dgm:pt modelId="{9291AB17-9AC8-46D5-9E23-F55B7B35735D}" type="pres">
      <dgm:prSet presAssocID="{FB95E5CE-E6FA-4877-8EE8-539E48B3E2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ED2F9C-3E2F-42CA-BCDD-053FAFDFA4EB}" type="pres">
      <dgm:prSet presAssocID="{FB95E5CE-E6FA-4877-8EE8-539E48B3E2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F15F32-BE4A-455E-8021-CAE02E1430FC}" srcId="{BF4217A4-153E-4BCF-8D0D-1CA307050ED4}" destId="{6E4C6D1B-FF54-4EB0-AAB9-78DBAEA1D7A5}" srcOrd="0" destOrd="0" parTransId="{CAE84444-63B4-45DA-8C21-1A616E95D9B9}" sibTransId="{EE679B73-DA5B-47E3-9945-C726518201BE}"/>
    <dgm:cxn modelId="{7F27FCD2-417F-436A-B7BE-CB71B5DBE9D0}" type="presOf" srcId="{ED4D775D-B8D0-4C11-B5F6-6619EFE324DE}" destId="{AB18CB46-71F7-423B-ABB3-D82A4E6FEC6C}" srcOrd="0" destOrd="0" presId="urn:microsoft.com/office/officeart/2005/8/layout/chevron2"/>
    <dgm:cxn modelId="{970E0A6D-B37C-4FC2-BD91-91DCEBBA6B47}" type="presOf" srcId="{39C37EB8-31CC-4A25-945A-10B01E0C525E}" destId="{A024C733-D63C-4621-ADCA-28BA6617093C}" srcOrd="0" destOrd="0" presId="urn:microsoft.com/office/officeart/2005/8/layout/chevron2"/>
    <dgm:cxn modelId="{51BB7109-9C4E-47EA-9D72-F1AADD1FCF02}" type="presOf" srcId="{0908253B-529E-4A22-849F-6751FAA3E9AF}" destId="{0F8DCC44-1A3D-40FD-BD24-13FFB5C52FEE}" srcOrd="0" destOrd="0" presId="urn:microsoft.com/office/officeart/2005/8/layout/chevron2"/>
    <dgm:cxn modelId="{7627B023-526F-4045-8EEE-8B88657F5FFB}" type="presOf" srcId="{BF4217A4-153E-4BCF-8D0D-1CA307050ED4}" destId="{691E49A9-D55F-4C90-9CA0-E07ACB6772D3}" srcOrd="0" destOrd="0" presId="urn:microsoft.com/office/officeart/2005/8/layout/chevron2"/>
    <dgm:cxn modelId="{4D5376BF-D818-4546-8DC6-F64C4EAD3273}" type="presOf" srcId="{8099FE03-DF5C-4EA9-8E22-1ADE298844DC}" destId="{4AA5F5A1-633D-47C3-AA47-7F25221AF6F8}" srcOrd="0" destOrd="0" presId="urn:microsoft.com/office/officeart/2005/8/layout/chevron2"/>
    <dgm:cxn modelId="{CC6535EA-E514-4442-9AF0-083A5E109B49}" srcId="{FB95E5CE-E6FA-4877-8EE8-539E48B3E2BA}" destId="{4BA31B5D-5DD3-4011-A9A7-7240382D9B01}" srcOrd="0" destOrd="0" parTransId="{B8FFD00F-6F7A-4154-BBA6-F06A16C5A0D8}" sibTransId="{BCFEB64B-3496-4EDE-9140-91BF5E5C0E81}"/>
    <dgm:cxn modelId="{C9F30036-43FF-41FC-AD63-F02C903BE0CC}" srcId="{C2A20978-9356-4D96-BE3C-797507A401B0}" destId="{ED4D775D-B8D0-4C11-B5F6-6619EFE324DE}" srcOrd="0" destOrd="0" parTransId="{981BC69C-84D6-4328-9165-D9FE2275A285}" sibTransId="{57884EF4-CD64-4159-96C4-062740AF4AAE}"/>
    <dgm:cxn modelId="{00EC7DE6-2F9A-468C-B40B-36ECC7086E24}" srcId="{8099FE03-DF5C-4EA9-8E22-1ADE298844DC}" destId="{0908253B-529E-4A22-849F-6751FAA3E9AF}" srcOrd="0" destOrd="0" parTransId="{7C61D5CE-FE64-470F-978D-53BD844B44AD}" sibTransId="{059A1346-F6B1-4113-8AB2-6066DE4A5A26}"/>
    <dgm:cxn modelId="{5C1F16F7-DC58-4A47-A6AD-0BA3B2241E4E}" type="presOf" srcId="{C2A20978-9356-4D96-BE3C-797507A401B0}" destId="{5978ECCC-6BDA-44CF-BF46-3D6ADF359577}" srcOrd="0" destOrd="0" presId="urn:microsoft.com/office/officeart/2005/8/layout/chevron2"/>
    <dgm:cxn modelId="{232E9776-9C91-4AAD-9DCF-E6B0197DBA38}" type="presOf" srcId="{6E4C6D1B-FF54-4EB0-AAB9-78DBAEA1D7A5}" destId="{38F397AF-D428-40A1-8247-F32CB311888F}" srcOrd="0" destOrd="0" presId="urn:microsoft.com/office/officeart/2005/8/layout/chevron2"/>
    <dgm:cxn modelId="{13F7E29A-3E65-46BA-A149-009668077552}" srcId="{ED4D775D-B8D0-4C11-B5F6-6619EFE324DE}" destId="{39C37EB8-31CC-4A25-945A-10B01E0C525E}" srcOrd="0" destOrd="0" parTransId="{1AE2DFE1-9FD9-4DFB-BABE-AEBED58712C7}" sibTransId="{39BD76ED-70DF-425C-8A37-B486A5D7D703}"/>
    <dgm:cxn modelId="{9F40D7E3-12A6-4499-8840-D4CF8F6E5978}" type="presOf" srcId="{4BA31B5D-5DD3-4011-A9A7-7240382D9B01}" destId="{42ED2F9C-3E2F-42CA-BCDD-053FAFDFA4EB}" srcOrd="0" destOrd="0" presId="urn:microsoft.com/office/officeart/2005/8/layout/chevron2"/>
    <dgm:cxn modelId="{8409C8CB-C9A0-4286-A36D-B2A4AE41AFDC}" srcId="{C2A20978-9356-4D96-BE3C-797507A401B0}" destId="{FB95E5CE-E6FA-4877-8EE8-539E48B3E2BA}" srcOrd="3" destOrd="0" parTransId="{9FED9E53-0B00-41F4-8DA8-C23E82CCA443}" sibTransId="{31CC4E51-7403-4DCA-B6F3-3331F7EB7E45}"/>
    <dgm:cxn modelId="{FF8DCE70-9A9E-4CBA-9FAC-B2B22990A0D5}" type="presOf" srcId="{FB95E5CE-E6FA-4877-8EE8-539E48B3E2BA}" destId="{9291AB17-9AC8-46D5-9E23-F55B7B35735D}" srcOrd="0" destOrd="0" presId="urn:microsoft.com/office/officeart/2005/8/layout/chevron2"/>
    <dgm:cxn modelId="{99DF4F85-6D41-4A4C-B4C0-8455C6B9001A}" srcId="{FB95E5CE-E6FA-4877-8EE8-539E48B3E2BA}" destId="{EC23F0ED-E58C-4BC1-BD3C-4B578695A42F}" srcOrd="1" destOrd="0" parTransId="{C71C4018-32D2-4620-BD69-BBD0C383B7E4}" sibTransId="{947F0A4C-ABD6-4670-9D1B-1365316B336A}"/>
    <dgm:cxn modelId="{9B2F76CB-4E4E-4837-9BAA-53A9FC0DB247}" srcId="{C2A20978-9356-4D96-BE3C-797507A401B0}" destId="{BF4217A4-153E-4BCF-8D0D-1CA307050ED4}" srcOrd="2" destOrd="0" parTransId="{99C4B467-8BAC-47F3-AF03-FD1F91408A95}" sibTransId="{9F749E1B-5AF2-48F6-A9CE-307EDF67E0E0}"/>
    <dgm:cxn modelId="{CB8BE45F-B358-4C77-9420-1B0A96AAFC20}" srcId="{C2A20978-9356-4D96-BE3C-797507A401B0}" destId="{8099FE03-DF5C-4EA9-8E22-1ADE298844DC}" srcOrd="1" destOrd="0" parTransId="{8A10301C-D1BC-4662-9F94-A01911632CFC}" sibTransId="{52012238-8FB9-4251-B4FF-9C143385A689}"/>
    <dgm:cxn modelId="{40065865-3E85-4346-8141-6BE186908A22}" type="presOf" srcId="{EC23F0ED-E58C-4BC1-BD3C-4B578695A42F}" destId="{42ED2F9C-3E2F-42CA-BCDD-053FAFDFA4EB}" srcOrd="0" destOrd="1" presId="urn:microsoft.com/office/officeart/2005/8/layout/chevron2"/>
    <dgm:cxn modelId="{5B5EE3C2-DCA4-4EEC-8B71-BDBB9DD3F6A9}" type="presParOf" srcId="{5978ECCC-6BDA-44CF-BF46-3D6ADF359577}" destId="{F1F1260F-11FB-4509-A559-FD9545512FB0}" srcOrd="0" destOrd="0" presId="urn:microsoft.com/office/officeart/2005/8/layout/chevron2"/>
    <dgm:cxn modelId="{C9C48F3C-9691-40B0-B525-4E33B44058B5}" type="presParOf" srcId="{F1F1260F-11FB-4509-A559-FD9545512FB0}" destId="{AB18CB46-71F7-423B-ABB3-D82A4E6FEC6C}" srcOrd="0" destOrd="0" presId="urn:microsoft.com/office/officeart/2005/8/layout/chevron2"/>
    <dgm:cxn modelId="{051352A7-D1D9-476E-86FA-7006E6349798}" type="presParOf" srcId="{F1F1260F-11FB-4509-A559-FD9545512FB0}" destId="{A024C733-D63C-4621-ADCA-28BA6617093C}" srcOrd="1" destOrd="0" presId="urn:microsoft.com/office/officeart/2005/8/layout/chevron2"/>
    <dgm:cxn modelId="{AA5B33AE-74EE-4F6A-81D6-00769F78D759}" type="presParOf" srcId="{5978ECCC-6BDA-44CF-BF46-3D6ADF359577}" destId="{76D1F721-33F3-4753-8279-3A2B993D19F6}" srcOrd="1" destOrd="0" presId="urn:microsoft.com/office/officeart/2005/8/layout/chevron2"/>
    <dgm:cxn modelId="{4A706AC1-3220-4DA8-8DA5-57A4B1C50AD7}" type="presParOf" srcId="{5978ECCC-6BDA-44CF-BF46-3D6ADF359577}" destId="{947FB3E3-1357-4A14-A0B0-0C1E1E73CC72}" srcOrd="2" destOrd="0" presId="urn:microsoft.com/office/officeart/2005/8/layout/chevron2"/>
    <dgm:cxn modelId="{8188E0BD-6206-455F-A7C0-1C2B06DAE01D}" type="presParOf" srcId="{947FB3E3-1357-4A14-A0B0-0C1E1E73CC72}" destId="{4AA5F5A1-633D-47C3-AA47-7F25221AF6F8}" srcOrd="0" destOrd="0" presId="urn:microsoft.com/office/officeart/2005/8/layout/chevron2"/>
    <dgm:cxn modelId="{CEEE55ED-32A5-4C69-92EE-353231E84D42}" type="presParOf" srcId="{947FB3E3-1357-4A14-A0B0-0C1E1E73CC72}" destId="{0F8DCC44-1A3D-40FD-BD24-13FFB5C52FEE}" srcOrd="1" destOrd="0" presId="urn:microsoft.com/office/officeart/2005/8/layout/chevron2"/>
    <dgm:cxn modelId="{79D379EA-2CB3-4E11-BED7-63E682A6C41A}" type="presParOf" srcId="{5978ECCC-6BDA-44CF-BF46-3D6ADF359577}" destId="{1371CDDF-4D79-472E-B6BB-4ADFC1C15BAC}" srcOrd="3" destOrd="0" presId="urn:microsoft.com/office/officeart/2005/8/layout/chevron2"/>
    <dgm:cxn modelId="{FBE3324A-7B31-4491-9D7D-1C47FB56EBF4}" type="presParOf" srcId="{5978ECCC-6BDA-44CF-BF46-3D6ADF359577}" destId="{8E6B75E8-6BC7-4417-BA76-180D2451D779}" srcOrd="4" destOrd="0" presId="urn:microsoft.com/office/officeart/2005/8/layout/chevron2"/>
    <dgm:cxn modelId="{68243CC0-F868-403D-839B-16A6FDB25084}" type="presParOf" srcId="{8E6B75E8-6BC7-4417-BA76-180D2451D779}" destId="{691E49A9-D55F-4C90-9CA0-E07ACB6772D3}" srcOrd="0" destOrd="0" presId="urn:microsoft.com/office/officeart/2005/8/layout/chevron2"/>
    <dgm:cxn modelId="{8290E424-77B2-47D6-990C-1074D5685FFB}" type="presParOf" srcId="{8E6B75E8-6BC7-4417-BA76-180D2451D779}" destId="{38F397AF-D428-40A1-8247-F32CB311888F}" srcOrd="1" destOrd="0" presId="urn:microsoft.com/office/officeart/2005/8/layout/chevron2"/>
    <dgm:cxn modelId="{5E54498D-8168-4EDF-B05F-31C0C6294B60}" type="presParOf" srcId="{5978ECCC-6BDA-44CF-BF46-3D6ADF359577}" destId="{FCF15D0E-5D2C-4C44-ABFC-4E6590855D77}" srcOrd="5" destOrd="0" presId="urn:microsoft.com/office/officeart/2005/8/layout/chevron2"/>
    <dgm:cxn modelId="{76BF753E-ED59-40A0-9B3A-A2267B6A5CEC}" type="presParOf" srcId="{5978ECCC-6BDA-44CF-BF46-3D6ADF359577}" destId="{5B90CE5E-5E22-4E43-BDA6-3BABFFEB31C4}" srcOrd="6" destOrd="0" presId="urn:microsoft.com/office/officeart/2005/8/layout/chevron2"/>
    <dgm:cxn modelId="{7735B0D7-44AE-4DC9-819A-81528EA83F93}" type="presParOf" srcId="{5B90CE5E-5E22-4E43-BDA6-3BABFFEB31C4}" destId="{9291AB17-9AC8-46D5-9E23-F55B7B35735D}" srcOrd="0" destOrd="0" presId="urn:microsoft.com/office/officeart/2005/8/layout/chevron2"/>
    <dgm:cxn modelId="{842AFDCB-E523-4D1F-8FA6-12B43B0B3001}" type="presParOf" srcId="{5B90CE5E-5E22-4E43-BDA6-3BABFFEB31C4}" destId="{42ED2F9C-3E2F-42CA-BCDD-053FAFDFA4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3D4449-95DC-4742-B77E-4F654C10E73D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B77A3988-024B-4448-940F-31413801BBC0}" type="pres">
      <dgm:prSet presAssocID="{013D4449-95DC-4742-B77E-4F654C10E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617A8EAC-EB02-461D-AB85-C77F6EAE7AB4}" type="presOf" srcId="{013D4449-95DC-4742-B77E-4F654C10E73D}" destId="{B77A3988-024B-4448-940F-31413801BBC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8CB46-71F7-423B-ABB3-D82A4E6FEC6C}">
      <dsp:nvSpPr>
        <dsp:cNvPr id="0" name=""/>
        <dsp:cNvSpPr/>
      </dsp:nvSpPr>
      <dsp:spPr>
        <a:xfrm rot="5400000">
          <a:off x="-69416" y="86984"/>
          <a:ext cx="579899" cy="4059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1"/>
              </a:solidFill>
            </a:rPr>
            <a:t>3h</a:t>
          </a:r>
          <a:endParaRPr lang="it-IT" sz="1200" b="1" kern="1200" dirty="0">
            <a:solidFill>
              <a:schemeClr val="tx1"/>
            </a:solidFill>
          </a:endParaRPr>
        </a:p>
      </dsp:txBody>
      <dsp:txXfrm rot="-5400000">
        <a:off x="17570" y="202964"/>
        <a:ext cx="405929" cy="173970"/>
      </dsp:txXfrm>
    </dsp:sp>
    <dsp:sp modelId="{A024C733-D63C-4621-ADCA-28BA6617093C}">
      <dsp:nvSpPr>
        <dsp:cNvPr id="0" name=""/>
        <dsp:cNvSpPr/>
      </dsp:nvSpPr>
      <dsp:spPr>
        <a:xfrm rot="5400000">
          <a:off x="1274909" y="-867529"/>
          <a:ext cx="377133" cy="2115093"/>
        </a:xfrm>
        <a:prstGeom prst="round2SameRect">
          <a:avLst/>
        </a:prstGeom>
        <a:solidFill>
          <a:schemeClr val="accent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«Gestione della classe e problematiche relazionali»</a:t>
          </a:r>
          <a:endParaRPr lang="it-IT" sz="1200" b="1" kern="1200" dirty="0"/>
        </a:p>
      </dsp:txBody>
      <dsp:txXfrm rot="-5400000">
        <a:off x="405929" y="19861"/>
        <a:ext cx="2096683" cy="340313"/>
      </dsp:txXfrm>
    </dsp:sp>
    <dsp:sp modelId="{4AA5F5A1-633D-47C3-AA47-7F25221AF6F8}">
      <dsp:nvSpPr>
        <dsp:cNvPr id="0" name=""/>
        <dsp:cNvSpPr/>
      </dsp:nvSpPr>
      <dsp:spPr>
        <a:xfrm rot="5400000">
          <a:off x="-86984" y="496395"/>
          <a:ext cx="579899" cy="4059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1"/>
              </a:solidFill>
            </a:rPr>
            <a:t>3h</a:t>
          </a:r>
          <a:endParaRPr lang="it-IT" sz="1200" b="1" kern="1200" dirty="0">
            <a:solidFill>
              <a:schemeClr val="tx1"/>
            </a:solidFill>
          </a:endParaRPr>
        </a:p>
      </dsp:txBody>
      <dsp:txXfrm rot="-5400000">
        <a:off x="2" y="612375"/>
        <a:ext cx="405929" cy="173970"/>
      </dsp:txXfrm>
    </dsp:sp>
    <dsp:sp modelId="{0F8DCC44-1A3D-40FD-BD24-13FFB5C52FEE}">
      <dsp:nvSpPr>
        <dsp:cNvPr id="0" name=""/>
        <dsp:cNvSpPr/>
      </dsp:nvSpPr>
      <dsp:spPr>
        <a:xfrm rot="5400000">
          <a:off x="1275008" y="-459668"/>
          <a:ext cx="376934" cy="2115093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«Sistema Nazionale di Valutazione» </a:t>
          </a:r>
          <a:endParaRPr lang="it-IT" sz="1200" b="1" kern="1200" dirty="0"/>
        </a:p>
      </dsp:txBody>
      <dsp:txXfrm rot="-5400000">
        <a:off x="405929" y="427811"/>
        <a:ext cx="2096693" cy="340134"/>
      </dsp:txXfrm>
    </dsp:sp>
    <dsp:sp modelId="{691E49A9-D55F-4C90-9CA0-E07ACB6772D3}">
      <dsp:nvSpPr>
        <dsp:cNvPr id="0" name=""/>
        <dsp:cNvSpPr/>
      </dsp:nvSpPr>
      <dsp:spPr>
        <a:xfrm rot="5400000">
          <a:off x="-86984" y="904355"/>
          <a:ext cx="579899" cy="4059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1"/>
              </a:solidFill>
            </a:rPr>
            <a:t>3h</a:t>
          </a:r>
          <a:endParaRPr lang="it-IT" sz="1200" b="1" kern="1200" dirty="0">
            <a:solidFill>
              <a:schemeClr val="tx1"/>
            </a:solidFill>
          </a:endParaRPr>
        </a:p>
      </dsp:txBody>
      <dsp:txXfrm rot="-5400000">
        <a:off x="2" y="1020335"/>
        <a:ext cx="405929" cy="173970"/>
      </dsp:txXfrm>
    </dsp:sp>
    <dsp:sp modelId="{38F397AF-D428-40A1-8247-F32CB311888F}">
      <dsp:nvSpPr>
        <dsp:cNvPr id="0" name=""/>
        <dsp:cNvSpPr/>
      </dsp:nvSpPr>
      <dsp:spPr>
        <a:xfrm rot="5400000">
          <a:off x="1275008" y="-77943"/>
          <a:ext cx="376934" cy="2115093"/>
        </a:xfrm>
        <a:prstGeom prst="round2SameRect">
          <a:avLst/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«Inclusione Sociale» </a:t>
          </a:r>
          <a:endParaRPr lang="it-IT" sz="1200" b="1" kern="1200" dirty="0"/>
        </a:p>
      </dsp:txBody>
      <dsp:txXfrm rot="-5400000">
        <a:off x="405929" y="809536"/>
        <a:ext cx="2096693" cy="340134"/>
      </dsp:txXfrm>
    </dsp:sp>
    <dsp:sp modelId="{9291AB17-9AC8-46D5-9E23-F55B7B35735D}">
      <dsp:nvSpPr>
        <dsp:cNvPr id="0" name=""/>
        <dsp:cNvSpPr/>
      </dsp:nvSpPr>
      <dsp:spPr>
        <a:xfrm rot="5400000">
          <a:off x="-86984" y="1312315"/>
          <a:ext cx="579899" cy="405929"/>
        </a:xfrm>
        <a:prstGeom prst="chevron">
          <a:avLst/>
        </a:prstGeom>
        <a:solidFill>
          <a:srgbClr val="FF66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chemeClr val="tx1"/>
              </a:solidFill>
            </a:rPr>
            <a:t>3h</a:t>
          </a:r>
          <a:endParaRPr lang="it-IT" sz="1200" b="0" kern="1200" dirty="0">
            <a:solidFill>
              <a:schemeClr val="tx1"/>
            </a:solidFill>
          </a:endParaRPr>
        </a:p>
      </dsp:txBody>
      <dsp:txXfrm rot="-5400000">
        <a:off x="2" y="1428295"/>
        <a:ext cx="405929" cy="173970"/>
      </dsp:txXfrm>
    </dsp:sp>
    <dsp:sp modelId="{42ED2F9C-3E2F-42CA-BCDD-053FAFDFA4EB}">
      <dsp:nvSpPr>
        <dsp:cNvPr id="0" name=""/>
        <dsp:cNvSpPr/>
      </dsp:nvSpPr>
      <dsp:spPr>
        <a:xfrm rot="5400000">
          <a:off x="1275008" y="356251"/>
          <a:ext cx="376934" cy="2115093"/>
        </a:xfrm>
        <a:prstGeom prst="round2SameRect">
          <a:avLst/>
        </a:prstGeom>
        <a:solidFill>
          <a:srgbClr val="FF66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«Nuove tecnologie e loro impatto sulla didattica» 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</dsp:txBody>
      <dsp:txXfrm rot="-5400000">
        <a:off x="405929" y="1243730"/>
        <a:ext cx="2096693" cy="3401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86A74-6A94-42C4-A533-2D8BE0CF8A93}">
      <dsp:nvSpPr>
        <dsp:cNvPr id="0" name=""/>
        <dsp:cNvSpPr/>
      </dsp:nvSpPr>
      <dsp:spPr>
        <a:xfrm rot="5400000">
          <a:off x="-125362" y="198338"/>
          <a:ext cx="982776" cy="71219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3h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9928" y="419146"/>
        <a:ext cx="712196" cy="270580"/>
      </dsp:txXfrm>
    </dsp:sp>
    <dsp:sp modelId="{81E0E000-2C9B-4B25-AA90-221D9E645F70}">
      <dsp:nvSpPr>
        <dsp:cNvPr id="0" name=""/>
        <dsp:cNvSpPr/>
      </dsp:nvSpPr>
      <dsp:spPr>
        <a:xfrm rot="5400000">
          <a:off x="1798478" y="-1053549"/>
          <a:ext cx="837702" cy="3088819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Rielaborazione dell’esperienza con prodotto finale eventualmente anche su piattaforma online</a:t>
          </a:r>
          <a:endParaRPr lang="it-IT" sz="1600" b="1" kern="1200" dirty="0"/>
        </a:p>
      </dsp:txBody>
      <dsp:txXfrm rot="-5400000">
        <a:off x="672920" y="112902"/>
        <a:ext cx="3047926" cy="755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86A74-6A94-42C4-A533-2D8BE0CF8A93}">
      <dsp:nvSpPr>
        <dsp:cNvPr id="0" name=""/>
        <dsp:cNvSpPr/>
      </dsp:nvSpPr>
      <dsp:spPr>
        <a:xfrm rot="5400000">
          <a:off x="-64906" y="81122"/>
          <a:ext cx="507301" cy="345400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3h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16045" y="172871"/>
        <a:ext cx="345400" cy="161901"/>
      </dsp:txXfrm>
    </dsp:sp>
    <dsp:sp modelId="{81E0E000-2C9B-4B25-AA90-221D9E645F70}">
      <dsp:nvSpPr>
        <dsp:cNvPr id="0" name=""/>
        <dsp:cNvSpPr/>
      </dsp:nvSpPr>
      <dsp:spPr>
        <a:xfrm rot="5400000">
          <a:off x="1465174" y="-1134950"/>
          <a:ext cx="406474" cy="2687952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Rielaborazione dell’esperienza con prodotto finale eventualmente anche su piattaforma online</a:t>
          </a:r>
          <a:endParaRPr lang="it-IT" sz="1200" b="1" kern="1200" dirty="0"/>
        </a:p>
      </dsp:txBody>
      <dsp:txXfrm rot="-5400000">
        <a:off x="324435" y="25631"/>
        <a:ext cx="2668110" cy="366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160A7-0F11-406F-AC91-0A8E2ADBAE5C}">
      <dsp:nvSpPr>
        <dsp:cNvPr id="0" name=""/>
        <dsp:cNvSpPr/>
      </dsp:nvSpPr>
      <dsp:spPr>
        <a:xfrm rot="5400000">
          <a:off x="-137382" y="421988"/>
          <a:ext cx="580560" cy="264638"/>
        </a:xfrm>
        <a:prstGeom prst="chevron">
          <a:avLst/>
        </a:prstGeom>
        <a:solidFill>
          <a:schemeClr val="accent5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tx2"/>
              </a:solidFill>
            </a:rPr>
            <a:t>9h</a:t>
          </a:r>
          <a:endParaRPr lang="it-IT" sz="1700" b="1" kern="1200" dirty="0">
            <a:solidFill>
              <a:schemeClr val="tx2"/>
            </a:solidFill>
          </a:endParaRPr>
        </a:p>
      </dsp:txBody>
      <dsp:txXfrm rot="-5400000">
        <a:off x="20579" y="396346"/>
        <a:ext cx="264638" cy="315922"/>
      </dsp:txXfrm>
    </dsp:sp>
    <dsp:sp modelId="{2F9CEEEC-C896-4D4B-890A-33C96D793568}">
      <dsp:nvSpPr>
        <dsp:cNvPr id="0" name=""/>
        <dsp:cNvSpPr/>
      </dsp:nvSpPr>
      <dsp:spPr>
        <a:xfrm rot="5400000">
          <a:off x="981536" y="-637032"/>
          <a:ext cx="772860" cy="2118695"/>
        </a:xfrm>
        <a:prstGeom prst="round2SameRect">
          <a:avLst/>
        </a:prstGeom>
        <a:solidFill>
          <a:schemeClr val="accent5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Esperienza di confronto alla pari tra docente neoassunto e docente tutor nella scuola di servizio</a:t>
          </a:r>
          <a:endParaRPr lang="it-IT" sz="1200" b="1" kern="1200" dirty="0"/>
        </a:p>
      </dsp:txBody>
      <dsp:txXfrm rot="-5400000">
        <a:off x="308619" y="73613"/>
        <a:ext cx="2080967" cy="697404"/>
      </dsp:txXfrm>
    </dsp:sp>
    <dsp:sp modelId="{93841012-8812-417F-B132-C69336D0ECC1}">
      <dsp:nvSpPr>
        <dsp:cNvPr id="0" name=""/>
        <dsp:cNvSpPr/>
      </dsp:nvSpPr>
      <dsp:spPr>
        <a:xfrm rot="5400000">
          <a:off x="-153052" y="1085730"/>
          <a:ext cx="673254" cy="325997"/>
        </a:xfrm>
        <a:prstGeom prst="chevron">
          <a:avLst/>
        </a:prstGeom>
        <a:solidFill>
          <a:schemeClr val="accent3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tx2"/>
              </a:solidFill>
            </a:rPr>
            <a:t>1h</a:t>
          </a:r>
          <a:endParaRPr lang="it-IT" sz="1700" b="1" kern="1200" dirty="0">
            <a:solidFill>
              <a:schemeClr val="tx2"/>
            </a:solidFill>
          </a:endParaRPr>
        </a:p>
      </dsp:txBody>
      <dsp:txXfrm rot="-5400000">
        <a:off x="20577" y="1075101"/>
        <a:ext cx="325997" cy="347257"/>
      </dsp:txXfrm>
    </dsp:sp>
    <dsp:sp modelId="{627CBFB7-547D-4566-BFA1-767C7E9EC98B}">
      <dsp:nvSpPr>
        <dsp:cNvPr id="0" name=""/>
        <dsp:cNvSpPr/>
      </dsp:nvSpPr>
      <dsp:spPr>
        <a:xfrm rot="5400000">
          <a:off x="1018633" y="202081"/>
          <a:ext cx="510255" cy="1930287"/>
        </a:xfrm>
        <a:prstGeom prst="round2SameRect">
          <a:avLst/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Riflessione sull’esperienza formativa</a:t>
          </a:r>
          <a:endParaRPr lang="it-IT" sz="1100" b="1" kern="1200" dirty="0"/>
        </a:p>
      </dsp:txBody>
      <dsp:txXfrm rot="-5400000">
        <a:off x="308618" y="937006"/>
        <a:ext cx="1905378" cy="460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43F19-48E2-42FB-8354-B212D3972EE3}">
      <dsp:nvSpPr>
        <dsp:cNvPr id="0" name=""/>
        <dsp:cNvSpPr/>
      </dsp:nvSpPr>
      <dsp:spPr>
        <a:xfrm rot="5400000">
          <a:off x="-232553" y="232553"/>
          <a:ext cx="1156384" cy="691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</a:rPr>
            <a:t>20h</a:t>
          </a:r>
          <a:endParaRPr lang="it-IT" sz="1400" b="1" kern="1200" dirty="0">
            <a:solidFill>
              <a:schemeClr val="tx2"/>
            </a:solidFill>
          </a:endParaRPr>
        </a:p>
      </dsp:txBody>
      <dsp:txXfrm rot="-5400000">
        <a:off x="1" y="345637"/>
        <a:ext cx="691276" cy="465108"/>
      </dsp:txXfrm>
    </dsp:sp>
    <dsp:sp modelId="{2257B90D-2056-46AD-8AAE-A9EDC4A2E36A}">
      <dsp:nvSpPr>
        <dsp:cNvPr id="0" name=""/>
        <dsp:cNvSpPr/>
      </dsp:nvSpPr>
      <dsp:spPr>
        <a:xfrm rot="5400000">
          <a:off x="804361" y="-113084"/>
          <a:ext cx="810745" cy="1036915"/>
        </a:xfrm>
        <a:prstGeom prst="round2Same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Formazione online</a:t>
          </a:r>
          <a:endParaRPr lang="it-IT" sz="1200" b="1" kern="1200" dirty="0"/>
        </a:p>
      </dsp:txBody>
      <dsp:txXfrm rot="-5400000">
        <a:off x="691277" y="39577"/>
        <a:ext cx="997338" cy="731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619A9-C1D9-499C-A292-F97FB0DB5CF5}">
      <dsp:nvSpPr>
        <dsp:cNvPr id="0" name=""/>
        <dsp:cNvSpPr/>
      </dsp:nvSpPr>
      <dsp:spPr>
        <a:xfrm rot="5400000">
          <a:off x="-83075" y="951392"/>
          <a:ext cx="669127" cy="565043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2,30h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-31032" y="1181872"/>
        <a:ext cx="565043" cy="104084"/>
      </dsp:txXfrm>
    </dsp:sp>
    <dsp:sp modelId="{21B2EE9B-634D-4FC3-840B-6CA117D89377}">
      <dsp:nvSpPr>
        <dsp:cNvPr id="0" name=""/>
        <dsp:cNvSpPr/>
      </dsp:nvSpPr>
      <dsp:spPr>
        <a:xfrm rot="5400000">
          <a:off x="862701" y="483708"/>
          <a:ext cx="736622" cy="1497398"/>
        </a:xfrm>
        <a:prstGeom prst="round2Same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1"/>
              </a:solidFill>
            </a:rPr>
            <a:t>Primo incontro: Presentazione del percorso di formazione </a:t>
          </a:r>
          <a:endParaRPr lang="it-IT" sz="1200" kern="1200" dirty="0"/>
        </a:p>
      </dsp:txBody>
      <dsp:txXfrm rot="-5400000">
        <a:off x="482314" y="900055"/>
        <a:ext cx="1461439" cy="664704"/>
      </dsp:txXfrm>
    </dsp:sp>
    <dsp:sp modelId="{CA1824FB-B1CD-469D-82AB-F525FC807C7A}">
      <dsp:nvSpPr>
        <dsp:cNvPr id="0" name=""/>
        <dsp:cNvSpPr/>
      </dsp:nvSpPr>
      <dsp:spPr>
        <a:xfrm rot="5400000">
          <a:off x="-110111" y="1802428"/>
          <a:ext cx="774642" cy="60741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2,30h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-26496" y="2022519"/>
        <a:ext cx="607412" cy="167230"/>
      </dsp:txXfrm>
    </dsp:sp>
    <dsp:sp modelId="{50D9F345-1445-4F0B-A843-E71650617691}">
      <dsp:nvSpPr>
        <dsp:cNvPr id="0" name=""/>
        <dsp:cNvSpPr/>
      </dsp:nvSpPr>
      <dsp:spPr>
        <a:xfrm rot="5400000">
          <a:off x="808427" y="1377739"/>
          <a:ext cx="908201" cy="1496435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1"/>
              </a:solidFill>
            </a:rPr>
            <a:t>Secondo incontro: Socializzazione conclusiva dell’esperienza formativa </a:t>
          </a:r>
          <a:endParaRPr lang="it-IT" sz="1200" kern="1200" dirty="0"/>
        </a:p>
      </dsp:txBody>
      <dsp:txXfrm rot="-5400000">
        <a:off x="514311" y="1716191"/>
        <a:ext cx="1452100" cy="819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8CB46-71F7-423B-ABB3-D82A4E6FEC6C}">
      <dsp:nvSpPr>
        <dsp:cNvPr id="0" name=""/>
        <dsp:cNvSpPr/>
      </dsp:nvSpPr>
      <dsp:spPr>
        <a:xfrm rot="5400000">
          <a:off x="-69416" y="86984"/>
          <a:ext cx="579899" cy="4059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3h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17570" y="202964"/>
        <a:ext cx="405929" cy="173970"/>
      </dsp:txXfrm>
    </dsp:sp>
    <dsp:sp modelId="{A024C733-D63C-4621-ADCA-28BA6617093C}">
      <dsp:nvSpPr>
        <dsp:cNvPr id="0" name=""/>
        <dsp:cNvSpPr/>
      </dsp:nvSpPr>
      <dsp:spPr>
        <a:xfrm rot="5400000">
          <a:off x="1274909" y="-867529"/>
          <a:ext cx="377133" cy="2115093"/>
        </a:xfrm>
        <a:prstGeom prst="round2SameRect">
          <a:avLst/>
        </a:prstGeom>
        <a:solidFill>
          <a:schemeClr val="accent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«Gestione della classe e problematiche relazionali»</a:t>
          </a:r>
          <a:endParaRPr lang="it-IT" sz="1200" b="1" kern="1200" dirty="0"/>
        </a:p>
      </dsp:txBody>
      <dsp:txXfrm rot="-5400000">
        <a:off x="405929" y="19861"/>
        <a:ext cx="2096683" cy="340313"/>
      </dsp:txXfrm>
    </dsp:sp>
    <dsp:sp modelId="{4AA5F5A1-633D-47C3-AA47-7F25221AF6F8}">
      <dsp:nvSpPr>
        <dsp:cNvPr id="0" name=""/>
        <dsp:cNvSpPr/>
      </dsp:nvSpPr>
      <dsp:spPr>
        <a:xfrm rot="5400000">
          <a:off x="-86984" y="496395"/>
          <a:ext cx="579899" cy="4059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3h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2" y="612375"/>
        <a:ext cx="405929" cy="173970"/>
      </dsp:txXfrm>
    </dsp:sp>
    <dsp:sp modelId="{0F8DCC44-1A3D-40FD-BD24-13FFB5C52FEE}">
      <dsp:nvSpPr>
        <dsp:cNvPr id="0" name=""/>
        <dsp:cNvSpPr/>
      </dsp:nvSpPr>
      <dsp:spPr>
        <a:xfrm rot="5400000">
          <a:off x="1275008" y="-459668"/>
          <a:ext cx="376934" cy="2115093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«Sistema Nazionale di Valutazione» </a:t>
          </a:r>
          <a:endParaRPr lang="it-IT" sz="1200" b="1" kern="1200" dirty="0"/>
        </a:p>
      </dsp:txBody>
      <dsp:txXfrm rot="-5400000">
        <a:off x="405929" y="427811"/>
        <a:ext cx="2096693" cy="340134"/>
      </dsp:txXfrm>
    </dsp:sp>
    <dsp:sp modelId="{691E49A9-D55F-4C90-9CA0-E07ACB6772D3}">
      <dsp:nvSpPr>
        <dsp:cNvPr id="0" name=""/>
        <dsp:cNvSpPr/>
      </dsp:nvSpPr>
      <dsp:spPr>
        <a:xfrm rot="5400000">
          <a:off x="-86984" y="904355"/>
          <a:ext cx="579899" cy="4059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3h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2" y="1020335"/>
        <a:ext cx="405929" cy="173970"/>
      </dsp:txXfrm>
    </dsp:sp>
    <dsp:sp modelId="{38F397AF-D428-40A1-8247-F32CB311888F}">
      <dsp:nvSpPr>
        <dsp:cNvPr id="0" name=""/>
        <dsp:cNvSpPr/>
      </dsp:nvSpPr>
      <dsp:spPr>
        <a:xfrm rot="5400000">
          <a:off x="1275008" y="-77943"/>
          <a:ext cx="376934" cy="2115093"/>
        </a:xfrm>
        <a:prstGeom prst="round2SameRect">
          <a:avLst/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«Inclusione Sociale» </a:t>
          </a:r>
          <a:endParaRPr lang="it-IT" sz="1200" b="1" kern="1200" dirty="0"/>
        </a:p>
      </dsp:txBody>
      <dsp:txXfrm rot="-5400000">
        <a:off x="405929" y="809536"/>
        <a:ext cx="2096693" cy="340134"/>
      </dsp:txXfrm>
    </dsp:sp>
    <dsp:sp modelId="{9291AB17-9AC8-46D5-9E23-F55B7B35735D}">
      <dsp:nvSpPr>
        <dsp:cNvPr id="0" name=""/>
        <dsp:cNvSpPr/>
      </dsp:nvSpPr>
      <dsp:spPr>
        <a:xfrm rot="5400000">
          <a:off x="-86984" y="1312315"/>
          <a:ext cx="579899" cy="405929"/>
        </a:xfrm>
        <a:prstGeom prst="chevron">
          <a:avLst/>
        </a:prstGeom>
        <a:solidFill>
          <a:srgbClr val="FF66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3h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2" y="1428295"/>
        <a:ext cx="405929" cy="173970"/>
      </dsp:txXfrm>
    </dsp:sp>
    <dsp:sp modelId="{42ED2F9C-3E2F-42CA-BCDD-053FAFDFA4EB}">
      <dsp:nvSpPr>
        <dsp:cNvPr id="0" name=""/>
        <dsp:cNvSpPr/>
      </dsp:nvSpPr>
      <dsp:spPr>
        <a:xfrm rot="5400000">
          <a:off x="1275008" y="356251"/>
          <a:ext cx="376934" cy="2115093"/>
        </a:xfrm>
        <a:prstGeom prst="round2SameRect">
          <a:avLst/>
        </a:prstGeom>
        <a:solidFill>
          <a:srgbClr val="FF66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Lab. «Nuove tecnologie e loro impatto sulla didattica» 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</dsp:txBody>
      <dsp:txXfrm rot="-5400000">
        <a:off x="405929" y="1243730"/>
        <a:ext cx="2096693" cy="340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3DA-01A3-4484-BD6B-352E5F35E016}">
      <dsp:nvSpPr>
        <dsp:cNvPr id="0" name=""/>
        <dsp:cNvSpPr/>
      </dsp:nvSpPr>
      <dsp:spPr>
        <a:xfrm>
          <a:off x="2558227" y="1764834"/>
          <a:ext cx="1690245" cy="950602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C00000"/>
              </a:solidFill>
            </a:rPr>
            <a:t>Laboratori formativi</a:t>
          </a:r>
          <a:endParaRPr lang="it-IT" sz="1600" b="1" kern="1200" dirty="0">
            <a:solidFill>
              <a:srgbClr val="C00000"/>
            </a:solidFill>
          </a:endParaRPr>
        </a:p>
      </dsp:txBody>
      <dsp:txXfrm>
        <a:off x="2805758" y="1904046"/>
        <a:ext cx="1195183" cy="672178"/>
      </dsp:txXfrm>
    </dsp:sp>
    <dsp:sp modelId="{69CACE44-5466-4C0F-BEC0-8507308D1232}">
      <dsp:nvSpPr>
        <dsp:cNvPr id="0" name=""/>
        <dsp:cNvSpPr/>
      </dsp:nvSpPr>
      <dsp:spPr>
        <a:xfrm rot="16200000">
          <a:off x="3248504" y="1281171"/>
          <a:ext cx="309690" cy="400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>
        <a:off x="3294958" y="1407732"/>
        <a:ext cx="216783" cy="240319"/>
      </dsp:txXfrm>
    </dsp:sp>
    <dsp:sp modelId="{BAEFBCBC-1224-4E33-8F2B-E6A53D1F3258}">
      <dsp:nvSpPr>
        <dsp:cNvPr id="0" name=""/>
        <dsp:cNvSpPr/>
      </dsp:nvSpPr>
      <dsp:spPr>
        <a:xfrm>
          <a:off x="2371062" y="2472"/>
          <a:ext cx="2064574" cy="1178040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Gestione della classe e delle problematiche relazionali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2673412" y="174992"/>
        <a:ext cx="1459874" cy="833000"/>
      </dsp:txXfrm>
    </dsp:sp>
    <dsp:sp modelId="{C67F4088-09A9-43C7-AD13-167EC4B8A923}">
      <dsp:nvSpPr>
        <dsp:cNvPr id="0" name=""/>
        <dsp:cNvSpPr/>
      </dsp:nvSpPr>
      <dsp:spPr>
        <a:xfrm rot="21572973">
          <a:off x="4307501" y="2032200"/>
          <a:ext cx="142414" cy="400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>
        <a:off x="4307502" y="2112475"/>
        <a:ext cx="99690" cy="240319"/>
      </dsp:txXfrm>
    </dsp:sp>
    <dsp:sp modelId="{BFE18556-5440-4451-9BF9-A41D99283EEB}">
      <dsp:nvSpPr>
        <dsp:cNvPr id="0" name=""/>
        <dsp:cNvSpPr/>
      </dsp:nvSpPr>
      <dsp:spPr>
        <a:xfrm>
          <a:off x="4517023" y="1635317"/>
          <a:ext cx="1791622" cy="1178040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Nuove tecnologie e loro impatto sulla didattica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4779400" y="1807837"/>
        <a:ext cx="1266868" cy="833000"/>
      </dsp:txXfrm>
    </dsp:sp>
    <dsp:sp modelId="{57F1F871-594C-4A5B-9C37-BC5BEC875358}">
      <dsp:nvSpPr>
        <dsp:cNvPr id="0" name=""/>
        <dsp:cNvSpPr/>
      </dsp:nvSpPr>
      <dsp:spPr>
        <a:xfrm rot="5328990">
          <a:off x="3349794" y="2491565"/>
          <a:ext cx="152729" cy="400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>
        <a:off x="3372230" y="2548767"/>
        <a:ext cx="106910" cy="240319"/>
      </dsp:txXfrm>
    </dsp:sp>
    <dsp:sp modelId="{1A596F23-7B08-477F-9796-5C1113F527FA}">
      <dsp:nvSpPr>
        <dsp:cNvPr id="0" name=""/>
        <dsp:cNvSpPr/>
      </dsp:nvSpPr>
      <dsp:spPr>
        <a:xfrm>
          <a:off x="2389623" y="3003472"/>
          <a:ext cx="2083328" cy="1178040"/>
        </a:xfrm>
        <a:prstGeom prst="ellipse">
          <a:avLst/>
        </a:prstGeom>
        <a:solidFill>
          <a:srgbClr val="FF66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Sistema Nazionale di Valutazione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2694719" y="3175992"/>
        <a:ext cx="1473136" cy="833000"/>
      </dsp:txXfrm>
    </dsp:sp>
    <dsp:sp modelId="{FDEC29D5-9A9C-44CE-9D75-6D7383FC8CCA}">
      <dsp:nvSpPr>
        <dsp:cNvPr id="0" name=""/>
        <dsp:cNvSpPr/>
      </dsp:nvSpPr>
      <dsp:spPr>
        <a:xfrm rot="10827297">
          <a:off x="2436708" y="2032534"/>
          <a:ext cx="85934" cy="400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10800000">
        <a:off x="2462488" y="2112743"/>
        <a:ext cx="60154" cy="240319"/>
      </dsp:txXfrm>
    </dsp:sp>
    <dsp:sp modelId="{711B409E-8F02-4355-8620-5ADFE60AAE30}">
      <dsp:nvSpPr>
        <dsp:cNvPr id="0" name=""/>
        <dsp:cNvSpPr/>
      </dsp:nvSpPr>
      <dsp:spPr>
        <a:xfrm>
          <a:off x="432057" y="1635320"/>
          <a:ext cx="1964205" cy="1178040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Inclusione sociale </a:t>
          </a:r>
          <a:endParaRPr lang="it-IT" sz="1400" b="1" kern="1200" dirty="0">
            <a:solidFill>
              <a:schemeClr val="tx1"/>
            </a:solidFill>
          </a:endParaRPr>
        </a:p>
      </dsp:txBody>
      <dsp:txXfrm>
        <a:off x="719708" y="1807840"/>
        <a:ext cx="1388903" cy="833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8CB46-71F7-423B-ABB3-D82A4E6FEC6C}">
      <dsp:nvSpPr>
        <dsp:cNvPr id="0" name=""/>
        <dsp:cNvSpPr/>
      </dsp:nvSpPr>
      <dsp:spPr>
        <a:xfrm rot="5400000">
          <a:off x="-117285" y="146969"/>
          <a:ext cx="979796" cy="6858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3h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29685" y="342929"/>
        <a:ext cx="685857" cy="293939"/>
      </dsp:txXfrm>
    </dsp:sp>
    <dsp:sp modelId="{A024C733-D63C-4621-ADCA-28BA6617093C}">
      <dsp:nvSpPr>
        <dsp:cNvPr id="0" name=""/>
        <dsp:cNvSpPr/>
      </dsp:nvSpPr>
      <dsp:spPr>
        <a:xfrm rot="5400000">
          <a:off x="1997633" y="-1309894"/>
          <a:ext cx="636868" cy="3260420"/>
        </a:xfrm>
        <a:prstGeom prst="round2SameRect">
          <a:avLst/>
        </a:prstGeom>
        <a:solidFill>
          <a:schemeClr val="accent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Lab. «Gestione della classe e problematiche relazionali»</a:t>
          </a:r>
          <a:endParaRPr lang="it-IT" sz="1800" b="1" kern="1200" dirty="0"/>
        </a:p>
      </dsp:txBody>
      <dsp:txXfrm rot="-5400000">
        <a:off x="685858" y="32970"/>
        <a:ext cx="3229331" cy="574690"/>
      </dsp:txXfrm>
    </dsp:sp>
    <dsp:sp modelId="{4AA5F5A1-633D-47C3-AA47-7F25221AF6F8}">
      <dsp:nvSpPr>
        <dsp:cNvPr id="0" name=""/>
        <dsp:cNvSpPr/>
      </dsp:nvSpPr>
      <dsp:spPr>
        <a:xfrm rot="5400000">
          <a:off x="-146969" y="977350"/>
          <a:ext cx="979796" cy="6858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3h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1" y="1173310"/>
        <a:ext cx="685857" cy="293939"/>
      </dsp:txXfrm>
    </dsp:sp>
    <dsp:sp modelId="{0F8DCC44-1A3D-40FD-BD24-13FFB5C52FEE}">
      <dsp:nvSpPr>
        <dsp:cNvPr id="0" name=""/>
        <dsp:cNvSpPr/>
      </dsp:nvSpPr>
      <dsp:spPr>
        <a:xfrm rot="5400000">
          <a:off x="1997633" y="-481394"/>
          <a:ext cx="636868" cy="3260420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Lab. «Sistema Nazionale di Valutazione» </a:t>
          </a:r>
          <a:endParaRPr lang="it-IT" sz="1600" b="1" kern="1200" dirty="0"/>
        </a:p>
      </dsp:txBody>
      <dsp:txXfrm rot="-5400000">
        <a:off x="685858" y="861470"/>
        <a:ext cx="3229331" cy="574690"/>
      </dsp:txXfrm>
    </dsp:sp>
    <dsp:sp modelId="{691E49A9-D55F-4C90-9CA0-E07ACB6772D3}">
      <dsp:nvSpPr>
        <dsp:cNvPr id="0" name=""/>
        <dsp:cNvSpPr/>
      </dsp:nvSpPr>
      <dsp:spPr>
        <a:xfrm rot="5400000">
          <a:off x="-146969" y="1805851"/>
          <a:ext cx="979796" cy="6858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3h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1" y="2001811"/>
        <a:ext cx="685857" cy="293939"/>
      </dsp:txXfrm>
    </dsp:sp>
    <dsp:sp modelId="{38F397AF-D428-40A1-8247-F32CB311888F}">
      <dsp:nvSpPr>
        <dsp:cNvPr id="0" name=""/>
        <dsp:cNvSpPr/>
      </dsp:nvSpPr>
      <dsp:spPr>
        <a:xfrm rot="5400000">
          <a:off x="1997633" y="302779"/>
          <a:ext cx="636868" cy="3260420"/>
        </a:xfrm>
        <a:prstGeom prst="round2SameRect">
          <a:avLst/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Lab. «Inclusione Sociale» </a:t>
          </a:r>
          <a:endParaRPr lang="it-IT" sz="1800" b="1" kern="1200" dirty="0"/>
        </a:p>
      </dsp:txBody>
      <dsp:txXfrm rot="-5400000">
        <a:off x="685858" y="1645644"/>
        <a:ext cx="3229331" cy="574690"/>
      </dsp:txXfrm>
    </dsp:sp>
    <dsp:sp modelId="{9291AB17-9AC8-46D5-9E23-F55B7B35735D}">
      <dsp:nvSpPr>
        <dsp:cNvPr id="0" name=""/>
        <dsp:cNvSpPr/>
      </dsp:nvSpPr>
      <dsp:spPr>
        <a:xfrm rot="5400000">
          <a:off x="-146969" y="2634351"/>
          <a:ext cx="979796" cy="685857"/>
        </a:xfrm>
        <a:prstGeom prst="chevron">
          <a:avLst/>
        </a:prstGeom>
        <a:solidFill>
          <a:srgbClr val="FF66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3h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1" y="2830311"/>
        <a:ext cx="685857" cy="293939"/>
      </dsp:txXfrm>
    </dsp:sp>
    <dsp:sp modelId="{42ED2F9C-3E2F-42CA-BCDD-053FAFDFA4EB}">
      <dsp:nvSpPr>
        <dsp:cNvPr id="0" name=""/>
        <dsp:cNvSpPr/>
      </dsp:nvSpPr>
      <dsp:spPr>
        <a:xfrm rot="5400000">
          <a:off x="1997633" y="1175605"/>
          <a:ext cx="636868" cy="3260420"/>
        </a:xfrm>
        <a:prstGeom prst="round2SameRect">
          <a:avLst/>
        </a:prstGeom>
        <a:solidFill>
          <a:srgbClr val="FF66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Lab. «Nuove tecnologie e loro impatto sulla didattica» </a:t>
          </a:r>
          <a:endParaRPr lang="it-IT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</dsp:txBody>
      <dsp:txXfrm rot="-5400000">
        <a:off x="685858" y="2518470"/>
        <a:ext cx="3229331" cy="5746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5CE9A-0B17-4669-9296-6E2451365409}" type="datetimeFigureOut">
              <a:rPr lang="it-IT" smtClean="0"/>
              <a:pPr/>
              <a:t>31/03/2015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F2B6-38ED-4F94-9BC0-1BD1EF7D7B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1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F2B6-38ED-4F94-9BC0-1BD1EF7D7B2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2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0474D-2314-459C-8066-229DA1E577B9}" type="slidenum">
              <a:rPr lang="it-IT" altLang="it-IT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it-IT" alt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21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B7D3-E102-4D1B-AAEA-4B7DE885B497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BA69-1E29-428F-8A16-201CAF7E2345}" type="slidenum">
              <a:rPr lang="en-US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367E-E79D-4885-91F8-E338227D9D10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0827-7EF6-412D-B6F7-6B14686BA464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5F04-F0E7-445F-AE9B-1A097D430FCF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02C6-A248-49F4-A5F4-1559B540D1DD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53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3DAB-E6DF-4F74-BD63-E9DFA6670B36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BA69-1E29-428F-8A16-201CAF7E2345}" type="slidenum">
              <a:rPr lang="en-US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27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15F3-AD3E-4110-88D3-DA5F5F7685A8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14A4-EEE1-4A15-A75F-8497E26573F7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688B-A8C3-4E6D-A665-3E7CA7797A66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F438-F785-411D-883E-54FD037D2A98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9C37-0ED4-4F8A-8E64-7A71876BAC14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8FCC-9822-49A3-9FF0-E35D31D3ACB3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76A4-04F6-412C-A645-38286B2BEB02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D04A-52BF-4B5A-98E8-B6D07550EE21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5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6304-5922-4E1F-98CB-5CE15802E620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E4D4-B519-4FBB-A51A-29F00A970670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1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FBB7-69EA-4361-B22B-BA544CD9FF50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3B76-2302-430F-AEC0-B5892F6F7017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20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A734-1018-475A-9282-000019CA6F53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60A0-2A8E-4624-8174-06FF1B310C29}" type="slidenum">
              <a:rPr lang="en-US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9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D3E9-99A0-4559-9F8F-A213E01CC7AE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14A4-EEE1-4A15-A75F-8497E26573F7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3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A124-4AF2-4A38-9C89-AEB0651565FC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0A29-EE13-4E8C-94F6-AAEB9D7A3B36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54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4A2E-90CF-4576-B3A0-B8E82FBAC263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0827-7EF6-412D-B6F7-6B14686BA464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8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3333-98B6-46E7-81AD-A213020CD6E0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02C6-A248-49F4-A5F4-1559B540D1DD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4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42838-08CF-4888-991F-A73DB9731D8D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FBA69-1E29-428F-8A16-201CAF7E2345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88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CD63E-62F8-4D87-9940-3C53B9ACE318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F14A4-EEE1-4A15-A75F-8497E26573F7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4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F9EC-38EA-41F3-A908-26FC912FAACE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FF438-F785-411D-883E-54FD037D2A98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25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C04DF-FF21-45BC-A452-9A1B0FCB3337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48FCC-9822-49A3-9FF0-E35D31D3ACB3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3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39DA2-0B8E-485F-A29C-4B910F89151F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D04A-52BF-4B5A-98E8-B6D07550EE21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42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D88F5-5DBC-45B3-B85A-F53B061760E5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6E4D4-B519-4FBB-A51A-29F00A970670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A0A3F-BB27-4F85-AAB7-B6801BEEDDDC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3B76-2302-430F-AEC0-B5892F6F7017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7632-6573-477F-A9ED-939B6EEF4450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F438-F785-411D-883E-54FD037D2A98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0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47250-621C-4219-A731-4347D71F8320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B60A0-2A8E-4624-8174-06FF1B310C29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70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123A2-6F9C-4E8F-8B60-DBE7C90FBA52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B0A29-EE13-4E8C-94F6-AAEB9D7A3B36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C41A5-099E-4BD8-804A-DD562C2FF652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0827-7EF6-412D-B6F7-6B14686BA464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29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5E7D8-3463-4423-B691-A73E6F28CEEE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Rita Fabrizio Ufficio Studi e Integrazione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E02C6-A248-49F4-A5F4-1559B540D1DD}" type="slidenum">
              <a:rPr lang="it-IT" smtClean="0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79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1B69-ABF8-4DD4-8C5F-B5100F7E0E10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B3E-4EB4-4062-8AD2-5555A6396278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AD4-B582-4981-93B0-C03AE0861C03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61F0-9CF8-4D99-8D13-437122E00E6B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36F8-9DEA-4FCF-8965-0D97B802A251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40D0-D895-49B5-95FC-872835642A78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7878-B889-414E-B914-80214ADF66F2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8FCC-9822-49A3-9FF0-E35D31D3ACB3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8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E433-CEC7-49A3-B636-C91FF873030D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3E09-5793-49D2-8020-65CB99075EF8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BC28-4D91-41BD-ACD5-F6B205413C92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F06B-98D9-4106-AA60-667565390D38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A5F-DD85-4270-9D77-CB8E534901A2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CA85-80E3-491A-B68C-77F7ABFA945A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D04A-52BF-4B5A-98E8-B6D07550EE21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5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7CBE-0673-49C1-904A-0129612BC1BB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E4D4-B519-4FBB-A51A-29F00A970670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F307-56C8-4CA6-AA8F-2FB17AE9C8B8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3B76-2302-430F-AEC0-B5892F6F7017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0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83EE-5125-416D-ABDC-BC228B9982DD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60A0-2A8E-4624-8174-06FF1B310C29}" type="slidenum">
              <a:rPr lang="en-US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3325-81E7-448B-91B3-B19E5CDB0FAB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73E87"/>
                </a:solidFill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0A29-EE13-4E8C-94F6-AAEB9D7A3B36}" type="slidenum">
              <a:rPr lang="it-IT">
                <a:solidFill>
                  <a:srgbClr val="073E87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843D16-E437-4388-893F-3B19B843F4E8}" type="datetime1">
              <a:rPr lang="it-IT" smtClean="0">
                <a:solidFill>
                  <a:srgbClr val="073E87"/>
                </a:solidFill>
                <a:latin typeface="Arial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31/03/2015</a:t>
            </a:fld>
            <a:endParaRPr lang="it-IT">
              <a:solidFill>
                <a:srgbClr val="073E87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solidFill>
                  <a:srgbClr val="073E87"/>
                </a:solidFill>
                <a:latin typeface="Arial" charset="0"/>
                <a:ea typeface="ＭＳ Ｐゴシック" pitchFamily="34" charset="-128"/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DD827E-8CB4-484F-B999-43938AD17CE3}" type="slidenum">
              <a:rPr lang="it-IT">
                <a:solidFill>
                  <a:srgbClr val="073E87"/>
                </a:solidFill>
                <a:latin typeface="Arial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73E87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64752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B6577B-937C-4BC1-93E4-2991B4EE5D47}" type="datetime1">
              <a:rPr lang="it-IT" smtClean="0">
                <a:solidFill>
                  <a:srgbClr val="073E87"/>
                </a:solidFill>
                <a:latin typeface="Arial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31/03/2015</a:t>
            </a:fld>
            <a:endParaRPr lang="it-IT">
              <a:solidFill>
                <a:srgbClr val="073E87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solidFill>
                  <a:srgbClr val="073E87"/>
                </a:solidFill>
                <a:latin typeface="Arial" charset="0"/>
                <a:ea typeface="ＭＳ Ｐゴシック" pitchFamily="34" charset="-128"/>
              </a:rPr>
              <a:t>I.C. R.Moro: Dott.ssa Loredana Bucci, prof.ssa Maria, Angela Caffio, prof.ssa Valeria Glionna</a:t>
            </a:r>
            <a:endParaRPr lang="it-IT">
              <a:solidFill>
                <a:srgbClr val="073E87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DD827E-8CB4-484F-B999-43938AD17CE3}" type="slidenum">
              <a:rPr lang="it-IT">
                <a:solidFill>
                  <a:srgbClr val="073E87"/>
                </a:solidFill>
                <a:latin typeface="Arial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73E87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61084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srgbClr val="073E87"/>
                </a:solidFill>
              </a:rPr>
              <a:pPr/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689A5F-DD85-4270-9D77-CB8E534901A2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I.C. R.Moro: Dott.ssa Loredana Bucci, prof.ssa Maria, Angela Caffio, prof.ssa Valeria Glionna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https://www.youtube.com/embed/lrlqnzpviok?feature=player_detailpage" TargetMode="External"/><Relationship Id="rId1" Type="http://schemas.openxmlformats.org/officeDocument/2006/relationships/video" Target="https://www.youtube.com/embed/ktfnu-D0oZU?feature=player_detailpage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8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2996952"/>
            <a:ext cx="6770149" cy="2992273"/>
          </a:xfr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it-IT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it-IT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FORMAZIONE DOCENTI NEOASSUNTI IN RUOLO</a:t>
            </a:r>
            <a:br>
              <a:rPr lang="it-IT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it-IT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2014/2015</a:t>
            </a:r>
            <a:br>
              <a:rPr lang="it-IT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it-IT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it-IT" sz="3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it-IT" sz="39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5" name="Sottotitolo 2"/>
          <p:cNvSpPr>
            <a:spLocks noGrp="1"/>
          </p:cNvSpPr>
          <p:nvPr>
            <p:ph type="subTitle" idx="1"/>
          </p:nvPr>
        </p:nvSpPr>
        <p:spPr>
          <a:xfrm>
            <a:off x="1736725" y="231775"/>
            <a:ext cx="4779491" cy="1181001"/>
          </a:xfrm>
        </p:spPr>
        <p:txBody>
          <a:bodyPr/>
          <a:lstStyle/>
          <a:p>
            <a:pPr eaLnBrk="1" hangingPunct="1"/>
            <a:endParaRPr lang="it-IT" altLang="it-IT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it-IT" altLang="it-IT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51" y="291620"/>
            <a:ext cx="4552112" cy="74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339752" y="141277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308665" y="1037868"/>
            <a:ext cx="582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Ufficio XI – </a:t>
            </a:r>
            <a:r>
              <a:rPr lang="it-IT" sz="1400" b="1" dirty="0">
                <a:solidFill>
                  <a:schemeClr val="tx2"/>
                </a:solidFill>
              </a:rPr>
              <a:t>Ambito territoriale per la provincia di Taranto </a:t>
            </a:r>
            <a:endParaRPr lang="it-IT" sz="1400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</a:rPr>
              <a:t>http://</a:t>
            </a:r>
            <a:r>
              <a:rPr lang="it-IT" sz="1400" b="1" dirty="0" smtClean="0">
                <a:solidFill>
                  <a:schemeClr val="tx2"/>
                </a:solidFill>
              </a:rPr>
              <a:t>www.istruzionetaranto.it/index.php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38634" y="1546900"/>
            <a:ext cx="4564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sz="1400" b="1" dirty="0">
                <a:solidFill>
                  <a:prstClr val="black"/>
                </a:solidFill>
              </a:rPr>
              <a:t>Scuola Polo per la Provincia di Taranto</a:t>
            </a:r>
            <a:r>
              <a:rPr lang="it-IT" sz="1400" b="1" dirty="0" smtClean="0">
                <a:solidFill>
                  <a:prstClr val="black"/>
                </a:solidFill>
              </a:rPr>
              <a:t>:                      </a:t>
            </a:r>
            <a:r>
              <a:rPr lang="it-IT" sz="1400" b="1" dirty="0">
                <a:solidFill>
                  <a:schemeClr val="tx2"/>
                </a:solidFill>
              </a:rPr>
              <a:t>Istituto Comprensivo «Renato Moro» Taranto</a:t>
            </a:r>
          </a:p>
        </p:txBody>
      </p:sp>
      <p:pic>
        <p:nvPicPr>
          <p:cNvPr id="1027" name="Immagine 2" descr="logo carta int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r="82482" b="17037"/>
          <a:stretch/>
        </p:blipFill>
        <p:spPr bwMode="auto">
          <a:xfrm>
            <a:off x="1783065" y="1597442"/>
            <a:ext cx="649052" cy="5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4268-8641-457B-83FA-5318E5A71F6D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6309638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3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537"/>
          </a:xfrm>
        </p:spPr>
        <p:txBody>
          <a:bodyPr/>
          <a:lstStyle/>
          <a:p>
            <a:r>
              <a:rPr lang="it-IT" sz="3600" b="1" i="1" dirty="0" smtClean="0">
                <a:solidFill>
                  <a:srgbClr val="C00000"/>
                </a:solidFill>
              </a:rPr>
              <a:t>Laboratorio 1</a:t>
            </a:r>
            <a:endParaRPr lang="it-IT" sz="3600" b="1" i="1" dirty="0">
              <a:solidFill>
                <a:srgbClr val="C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CF5F1-9F05-41D5-94B6-5F7B3C43D154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7258645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 bwMode="auto">
          <a:xfrm>
            <a:off x="467544" y="2420888"/>
            <a:ext cx="7408333" cy="345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it-IT" sz="4000" b="1" i="1" dirty="0" smtClean="0"/>
              <a:t> Gestione della classe </a:t>
            </a:r>
          </a:p>
          <a:p>
            <a:pPr marL="0" indent="0" algn="ctr">
              <a:buFont typeface="Symbol" pitchFamily="18" charset="2"/>
              <a:buNone/>
            </a:pPr>
            <a:r>
              <a:rPr lang="it-IT" sz="4000" b="1" i="1" dirty="0" smtClean="0"/>
              <a:t>e problematiche relazionali</a:t>
            </a:r>
            <a:br>
              <a:rPr lang="it-IT" sz="4000" b="1" i="1" dirty="0" smtClean="0"/>
            </a:br>
            <a:endParaRPr lang="it-IT" sz="4000" b="1" i="1" dirty="0" smtClean="0"/>
          </a:p>
          <a:p>
            <a:pPr marL="0" indent="0" algn="ctr">
              <a:buFont typeface="Symbol" pitchFamily="18" charset="2"/>
              <a:buNone/>
            </a:pPr>
            <a:r>
              <a:rPr lang="it-IT" sz="4000" b="1" i="1" dirty="0" smtClean="0"/>
              <a:t>Dispersione Scolastica</a:t>
            </a:r>
            <a:endParaRPr lang="it-IT" sz="4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08920"/>
            <a:ext cx="1524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7924"/>
            <a:ext cx="2304256" cy="177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8" y="4780954"/>
            <a:ext cx="152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09" y="5157192"/>
            <a:ext cx="152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7924"/>
            <a:ext cx="1884040" cy="16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92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aborazione alternativa 36"/>
          <p:cNvSpPr/>
          <p:nvPr/>
        </p:nvSpPr>
        <p:spPr>
          <a:xfrm rot="5400000">
            <a:off x="462403" y="3711893"/>
            <a:ext cx="2564303" cy="29185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Elaborazione alternativa 33"/>
          <p:cNvSpPr/>
          <p:nvPr/>
        </p:nvSpPr>
        <p:spPr>
          <a:xfrm>
            <a:off x="3923928" y="4797152"/>
            <a:ext cx="4707685" cy="16906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6444208" y="1615118"/>
            <a:ext cx="1368152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2" name="Ovale 41"/>
          <p:cNvSpPr/>
          <p:nvPr/>
        </p:nvSpPr>
        <p:spPr>
          <a:xfrm>
            <a:off x="611560" y="1642734"/>
            <a:ext cx="1512169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Freccia circolare a sinistra 21"/>
          <p:cNvSpPr/>
          <p:nvPr/>
        </p:nvSpPr>
        <p:spPr>
          <a:xfrm rot="3705498">
            <a:off x="6812131" y="3313503"/>
            <a:ext cx="825892" cy="1819583"/>
          </a:xfrm>
          <a:prstGeom prst="curvedLeftArrow">
            <a:avLst>
              <a:gd name="adj1" fmla="val 25000"/>
              <a:gd name="adj2" fmla="val 57242"/>
              <a:gd name="adj3" fmla="val 25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247" y="362390"/>
            <a:ext cx="8229600" cy="1252728"/>
          </a:xfrm>
          <a:noFill/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IMPEGNO COOPERATIVO</a:t>
            </a:r>
            <a:endParaRPr lang="it-IT" b="1" dirty="0">
              <a:solidFill>
                <a:srgbClr val="C00000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3905" y="2425043"/>
            <a:ext cx="301044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rtDeco"/>
            <a:contourClr>
              <a:schemeClr val="accent6">
                <a:shade val="25000"/>
                <a:satMod val="18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RESPONSABILITA’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E 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CORRESPONSABILITA’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1529" y="1812831"/>
            <a:ext cx="2458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DOCENTI</a:t>
            </a:r>
          </a:p>
          <a:p>
            <a:endParaRPr lang="it-IT" b="1" dirty="0">
              <a:solidFill>
                <a:prstClr val="black"/>
              </a:solidFill>
            </a:endParaRPr>
          </a:p>
          <a:p>
            <a:endParaRPr lang="it-IT" b="1" dirty="0" smtClean="0">
              <a:solidFill>
                <a:prstClr val="black"/>
              </a:solidFill>
            </a:endParaRPr>
          </a:p>
          <a:p>
            <a:pPr algn="ctr"/>
            <a:r>
              <a:rPr lang="it-IT" sz="24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PROGETTAZIONE    CONDIVISA</a:t>
            </a:r>
          </a:p>
          <a:p>
            <a:pPr algn="ctr"/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1092309" y="2262884"/>
            <a:ext cx="527363" cy="4971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0557" y="1818078"/>
            <a:ext cx="1963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ALUNNI</a:t>
            </a:r>
          </a:p>
          <a:p>
            <a:pPr algn="ctr"/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400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Connettore 7 11"/>
          <p:cNvCxnSpPr/>
          <p:nvPr/>
        </p:nvCxnSpPr>
        <p:spPr>
          <a:xfrm flipV="1">
            <a:off x="5508104" y="2072317"/>
            <a:ext cx="936104" cy="492587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ttore 7 17"/>
          <p:cNvCxnSpPr/>
          <p:nvPr/>
        </p:nvCxnSpPr>
        <p:spPr>
          <a:xfrm rot="10800000">
            <a:off x="2123730" y="2072318"/>
            <a:ext cx="864095" cy="528591"/>
          </a:xfrm>
          <a:prstGeom prst="curvedConnector3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Freccia in giù 22"/>
          <p:cNvSpPr/>
          <p:nvPr/>
        </p:nvSpPr>
        <p:spPr>
          <a:xfrm>
            <a:off x="6885968" y="2234894"/>
            <a:ext cx="484632" cy="49719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08171" y="2705384"/>
            <a:ext cx="2718048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GESTIONE </a:t>
            </a:r>
            <a:endParaRPr lang="it-IT" sz="2400" b="1" dirty="0">
              <a:ln w="11430"/>
              <a:gradFill>
                <a:gsLst>
                  <a:gs pos="0">
                    <a:srgbClr val="4584D3">
                      <a:tint val="70000"/>
                      <a:satMod val="245000"/>
                    </a:srgbClr>
                  </a:gs>
                  <a:gs pos="75000">
                    <a:srgbClr val="4584D3">
                      <a:tint val="90000"/>
                      <a:shade val="60000"/>
                      <a:satMod val="240000"/>
                    </a:srgbClr>
                  </a:gs>
                  <a:gs pos="100000">
                    <a:srgbClr val="4584D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PARTECIPATA DELLA</a:t>
            </a:r>
          </a:p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CLASSE</a:t>
            </a:r>
          </a:p>
          <a:p>
            <a:pPr algn="ctr"/>
            <a:endParaRPr lang="it-IT" sz="2400" b="1" dirty="0">
              <a:ln w="11430"/>
              <a:gradFill>
                <a:gsLst>
                  <a:gs pos="0">
                    <a:srgbClr val="4584D3">
                      <a:tint val="70000"/>
                      <a:satMod val="245000"/>
                    </a:srgbClr>
                  </a:gs>
                  <a:gs pos="75000">
                    <a:srgbClr val="4584D3">
                      <a:tint val="90000"/>
                      <a:shade val="60000"/>
                      <a:satMod val="240000"/>
                    </a:srgbClr>
                  </a:gs>
                  <a:gs pos="100000">
                    <a:srgbClr val="4584D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1178561" y="3545210"/>
            <a:ext cx="484632" cy="319300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1310" y="3864510"/>
            <a:ext cx="21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6E7FC">
                    <a:lumMod val="10000"/>
                  </a:srgbClr>
                </a:solidFill>
              </a:rPr>
              <a:t>ISTRUZIONI </a:t>
            </a:r>
          </a:p>
          <a:p>
            <a:pPr algn="ctr"/>
            <a:r>
              <a:rPr lang="it-IT" sz="2000" b="1" dirty="0" smtClean="0">
                <a:solidFill>
                  <a:srgbClr val="C6E7FC">
                    <a:lumMod val="10000"/>
                  </a:srgbClr>
                </a:solidFill>
              </a:rPr>
              <a:t>PER LA DIDATTICA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966080" y="3741399"/>
            <a:ext cx="2382382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i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PREVENZIONE</a:t>
            </a:r>
          </a:p>
          <a:p>
            <a:pPr algn="ctr"/>
            <a:r>
              <a:rPr lang="it-IT" sz="2800" b="1" i="1" u="sng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DISPERSIONE</a:t>
            </a:r>
            <a:endParaRPr lang="it-IT" sz="2800" b="1" i="1" u="sng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6" name="Connettore 7 25"/>
          <p:cNvCxnSpPr/>
          <p:nvPr/>
        </p:nvCxnSpPr>
        <p:spPr>
          <a:xfrm>
            <a:off x="2173145" y="3340956"/>
            <a:ext cx="1822791" cy="1096156"/>
          </a:xfrm>
          <a:prstGeom prst="curvedConnector3">
            <a:avLst>
              <a:gd name="adj1" fmla="val 3034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6444208" y="5164690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…LA DISCIPLINA SI FA     </a:t>
            </a:r>
            <a:r>
              <a:rPr lang="it-IT" sz="2000" b="1" dirty="0" smtClean="0">
                <a:solidFill>
                  <a:srgbClr val="C00000"/>
                </a:solidFill>
              </a:rPr>
              <a:t>RESPONSABILITA</a:t>
            </a:r>
            <a:r>
              <a:rPr lang="it-IT" sz="2000" b="1" dirty="0">
                <a:solidFill>
                  <a:srgbClr val="C00000"/>
                </a:solidFill>
              </a:rPr>
              <a:t>’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3590277" y="4834648"/>
            <a:ext cx="25202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STRUMENTI DI </a:t>
            </a:r>
            <a:r>
              <a:rPr lang="it-IT" sz="2000" b="1" dirty="0" smtClean="0">
                <a:solidFill>
                  <a:srgbClr val="C00000"/>
                </a:solidFill>
              </a:rPr>
              <a:t>CONTROLLO 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LA </a:t>
            </a:r>
            <a:r>
              <a:rPr lang="it-IT" sz="2000" b="1" i="1" dirty="0">
                <a:solidFill>
                  <a:prstClr val="black"/>
                </a:solidFill>
              </a:rPr>
              <a:t>REGOLA</a:t>
            </a:r>
            <a:r>
              <a:rPr lang="it-IT" sz="2000" b="1" dirty="0">
                <a:solidFill>
                  <a:srgbClr val="C00000"/>
                </a:solidFill>
              </a:rPr>
              <a:t>  SI EVOLVE  IN </a:t>
            </a:r>
            <a:r>
              <a:rPr lang="it-IT" sz="2000" b="1" i="1" dirty="0" smtClean="0">
                <a:solidFill>
                  <a:prstClr val="black"/>
                </a:solidFill>
              </a:rPr>
              <a:t>PROCEDURA…</a:t>
            </a:r>
          </a:p>
          <a:p>
            <a:pPr algn="ctr"/>
            <a:endParaRPr lang="it-IT" sz="2000" b="1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4584D3">
                    <a:lumMod val="50000"/>
                  </a:srgbClr>
                </a:solidFill>
              </a:rPr>
              <a:t>                       </a:t>
            </a:r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707" y="6492875"/>
            <a:ext cx="7258645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>
          <a:xfrm>
            <a:off x="5235190" y="6408217"/>
            <a:ext cx="3786187" cy="365125"/>
          </a:xfrm>
        </p:spPr>
        <p:txBody>
          <a:bodyPr/>
          <a:lstStyle/>
          <a:p>
            <a:pPr>
              <a:defRPr/>
            </a:pPr>
            <a:fld id="{C3DCF5F1-9F05-41D5-94B6-5F7B3C43D154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08663" y="4834648"/>
            <a:ext cx="2328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COSA  e IL COME</a:t>
            </a:r>
          </a:p>
          <a:p>
            <a:pPr algn="ctr"/>
            <a:r>
              <a:rPr lang="it-IT" b="1" dirty="0" smtClean="0"/>
              <a:t>IMPARARE … </a:t>
            </a:r>
          </a:p>
          <a:p>
            <a:pPr algn="ctr"/>
            <a:r>
              <a:rPr lang="it-IT" b="1" dirty="0" smtClean="0"/>
              <a:t>… per  SPERIMENTARE  le </a:t>
            </a:r>
          </a:p>
          <a:p>
            <a:pPr algn="ctr"/>
            <a:r>
              <a:rPr lang="it-IT" b="1" dirty="0" smtClean="0"/>
              <a:t>COMPETENZE</a:t>
            </a:r>
            <a:endParaRPr lang="it-IT" b="1" dirty="0"/>
          </a:p>
        </p:txBody>
      </p:sp>
      <p:sp>
        <p:nvSpPr>
          <p:cNvPr id="27" name="Freccia bidirezionale orizzontale 26"/>
          <p:cNvSpPr/>
          <p:nvPr/>
        </p:nvSpPr>
        <p:spPr>
          <a:xfrm>
            <a:off x="5793156" y="5430205"/>
            <a:ext cx="941020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7 28"/>
          <p:cNvCxnSpPr/>
          <p:nvPr/>
        </p:nvCxnSpPr>
        <p:spPr>
          <a:xfrm rot="16200000" flipH="1">
            <a:off x="374047" y="4668765"/>
            <a:ext cx="1121495" cy="84239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23001" y="1698343"/>
            <a:ext cx="2290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CONDIZIONE</a:t>
            </a:r>
          </a:p>
          <a:p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PER</a:t>
            </a:r>
          </a:p>
          <a:p>
            <a:r>
              <a:rPr lang="it-IT" sz="2800" dirty="0" smtClean="0"/>
              <a:t> 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10529" y="2420888"/>
            <a:ext cx="63567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PIENA  ATTUAZIONE  </a:t>
            </a:r>
            <a:r>
              <a:rPr lang="it-IT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AUTONOMIA</a:t>
            </a:r>
            <a:endParaRPr lang="it-IT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54349" y="3276622"/>
            <a:ext cx="3533275" cy="16312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i="1" u="sng" dirty="0">
                <a:solidFill>
                  <a:srgbClr val="002060"/>
                </a:solidFill>
              </a:rPr>
              <a:t>VALUTAZIONE </a:t>
            </a:r>
            <a:r>
              <a:rPr lang="it-IT" sz="2000" b="1" i="1" u="sng" dirty="0" smtClean="0">
                <a:solidFill>
                  <a:srgbClr val="002060"/>
                </a:solidFill>
              </a:rPr>
              <a:t>APPRENDIMENTI</a:t>
            </a:r>
          </a:p>
          <a:p>
            <a:pPr algn="ctr"/>
            <a:endParaRPr lang="it-IT" sz="2000" b="1" i="1" u="sng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i="1" u="sng" dirty="0" smtClean="0">
                <a:solidFill>
                  <a:srgbClr val="C00000"/>
                </a:solidFill>
              </a:rPr>
              <a:t>CERTIFICAZIONE COMPETENZE</a:t>
            </a:r>
          </a:p>
          <a:p>
            <a:pPr algn="ctr"/>
            <a:endParaRPr lang="it-IT" sz="20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it-IT" sz="2000" b="1" i="1" u="sng" dirty="0" smtClean="0">
                <a:solidFill>
                  <a:schemeClr val="bg2">
                    <a:lumMod val="10000"/>
                  </a:schemeClr>
                </a:solidFill>
              </a:rPr>
              <a:t>AUTOVALUTAZIONE </a:t>
            </a:r>
            <a:r>
              <a:rPr lang="it-IT" sz="2000" b="1" i="1" u="sng" dirty="0">
                <a:solidFill>
                  <a:schemeClr val="bg2">
                    <a:lumMod val="10000"/>
                  </a:schemeClr>
                </a:solidFill>
              </a:rPr>
              <a:t>d’ISTITUTO</a:t>
            </a:r>
          </a:p>
        </p:txBody>
      </p:sp>
      <p:sp>
        <p:nvSpPr>
          <p:cNvPr id="10" name="Freccia a destra 9"/>
          <p:cNvSpPr/>
          <p:nvPr/>
        </p:nvSpPr>
        <p:spPr>
          <a:xfrm rot="5400000">
            <a:off x="4544297" y="1271046"/>
            <a:ext cx="489204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95594" y="5602560"/>
            <a:ext cx="3456267" cy="707886"/>
          </a:xfrm>
          <a:prstGeom prst="rect">
            <a:avLst/>
          </a:prstGeom>
          <a:solidFill>
            <a:srgbClr val="F298EE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 smtClean="0"/>
              <a:t>ATTIVARE PROCESSI COGNITIVI</a:t>
            </a:r>
          </a:p>
          <a:p>
            <a:pPr algn="ctr"/>
            <a:r>
              <a:rPr lang="it-IT" sz="2000" b="1" i="1" dirty="0" smtClean="0"/>
              <a:t>VALUTARE PER COMPETENZE</a:t>
            </a:r>
            <a:endParaRPr lang="it-IT" sz="20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067944" y="5094286"/>
            <a:ext cx="2101793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 smtClean="0"/>
              <a:t>R.A.V.</a:t>
            </a:r>
          </a:p>
          <a:p>
            <a:pPr algn="ctr"/>
            <a:r>
              <a:rPr lang="it-IT" sz="2000" b="1" i="1" dirty="0" smtClean="0"/>
              <a:t>PIANO</a:t>
            </a:r>
          </a:p>
          <a:p>
            <a:pPr algn="ctr"/>
            <a:r>
              <a:rPr lang="it-IT" sz="2000" b="1" i="1" dirty="0"/>
              <a:t>D</a:t>
            </a:r>
            <a:r>
              <a:rPr lang="it-IT" sz="2000" b="1" i="1" dirty="0" smtClean="0"/>
              <a:t>i</a:t>
            </a:r>
          </a:p>
          <a:p>
            <a:pPr algn="ctr"/>
            <a:r>
              <a:rPr lang="it-IT" sz="2000" b="1" i="1" dirty="0" smtClean="0"/>
              <a:t>MIGLIORAMENTO</a:t>
            </a:r>
            <a:endParaRPr lang="it-IT" sz="2000" b="1" i="1" dirty="0"/>
          </a:p>
        </p:txBody>
      </p:sp>
      <p:cxnSp>
        <p:nvCxnSpPr>
          <p:cNvPr id="17" name="Connettore 7 16"/>
          <p:cNvCxnSpPr/>
          <p:nvPr/>
        </p:nvCxnSpPr>
        <p:spPr>
          <a:xfrm rot="5400000">
            <a:off x="563985" y="3980637"/>
            <a:ext cx="1967362" cy="115212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943860" y="3202114"/>
            <a:ext cx="2525243" cy="1292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smtClean="0"/>
              <a:t>PARAMETRI</a:t>
            </a:r>
          </a:p>
          <a:p>
            <a:pPr algn="ctr"/>
            <a:r>
              <a:rPr lang="it-IT" b="1" dirty="0"/>
              <a:t>d</a:t>
            </a:r>
            <a:r>
              <a:rPr lang="it-IT" b="1" dirty="0" smtClean="0"/>
              <a:t>ella DECISIONE</a:t>
            </a:r>
          </a:p>
          <a:p>
            <a:pPr algn="ctr"/>
            <a:r>
              <a:rPr lang="it-IT" b="1" dirty="0" smtClean="0"/>
              <a:t>dell’INFORMAZIONE</a:t>
            </a:r>
          </a:p>
          <a:p>
            <a:pPr algn="ctr"/>
            <a:r>
              <a:rPr lang="it-IT" b="1" dirty="0"/>
              <a:t>d</a:t>
            </a:r>
            <a:r>
              <a:rPr lang="it-IT" b="1" dirty="0" smtClean="0"/>
              <a:t>ell’INTERPRETAZIONE </a:t>
            </a:r>
            <a:endParaRPr lang="it-IT" b="1" dirty="0"/>
          </a:p>
        </p:txBody>
      </p:sp>
      <p:cxnSp>
        <p:nvCxnSpPr>
          <p:cNvPr id="25" name="Connettore 7 24"/>
          <p:cNvCxnSpPr/>
          <p:nvPr/>
        </p:nvCxnSpPr>
        <p:spPr>
          <a:xfrm>
            <a:off x="5192921" y="3525502"/>
            <a:ext cx="1172608" cy="14401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ttore 7 30"/>
          <p:cNvCxnSpPr/>
          <p:nvPr/>
        </p:nvCxnSpPr>
        <p:spPr>
          <a:xfrm rot="16200000" flipH="1">
            <a:off x="5058739" y="5047738"/>
            <a:ext cx="1093767" cy="59259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1783" y="282356"/>
            <a:ext cx="8229600" cy="1252728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2800" b="1" dirty="0" smtClean="0">
                <a:solidFill>
                  <a:schemeClr val="tx1"/>
                </a:solidFill>
              </a:rPr>
              <a:t>SISTEMA NAZIONALE  di </a:t>
            </a:r>
            <a:r>
              <a:rPr lang="it-IT" sz="28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VALUTAZIONE</a:t>
            </a:r>
            <a:r>
              <a:rPr lang="it-IT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it-IT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it-IT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reccia circolare a destra 10"/>
          <p:cNvSpPr/>
          <p:nvPr/>
        </p:nvSpPr>
        <p:spPr>
          <a:xfrm>
            <a:off x="461511" y="1021296"/>
            <a:ext cx="1020185" cy="3070933"/>
          </a:xfrm>
          <a:prstGeom prst="curvedRightArrow">
            <a:avLst>
              <a:gd name="adj1" fmla="val 20952"/>
              <a:gd name="adj2" fmla="val 39024"/>
              <a:gd name="adj3" fmla="val 25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6106517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0"/>
          </p:nvPr>
        </p:nvSpPr>
        <p:spPr>
          <a:xfrm>
            <a:off x="5277278" y="6492875"/>
            <a:ext cx="3786187" cy="365125"/>
          </a:xfrm>
        </p:spPr>
        <p:txBody>
          <a:bodyPr/>
          <a:lstStyle/>
          <a:p>
            <a:pPr>
              <a:defRPr/>
            </a:pPr>
            <a:fld id="{66539380-66AC-4A12-ABE3-A07245EC6D9F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 dirty="0">
              <a:solidFill>
                <a:srgbClr val="073E87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28951" y="4757625"/>
            <a:ext cx="1782091" cy="1323439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i="1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VALUTAZIONE</a:t>
            </a:r>
          </a:p>
          <a:p>
            <a:pPr algn="ctr"/>
            <a:r>
              <a:rPr lang="it-IT" sz="1600" b="1" i="1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TRIFOCALE: </a:t>
            </a:r>
          </a:p>
          <a:p>
            <a:pPr algn="ctr"/>
            <a:r>
              <a:rPr lang="it-IT" sz="16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SOGGETTIVA</a:t>
            </a:r>
          </a:p>
          <a:p>
            <a:pPr algn="ctr"/>
            <a:r>
              <a:rPr lang="it-IT" sz="16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OGGETTIVA</a:t>
            </a:r>
          </a:p>
          <a:p>
            <a:pPr algn="ctr"/>
            <a:r>
              <a:rPr lang="it-IT" sz="16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INTERSOGGETTIVA</a:t>
            </a:r>
            <a:endParaRPr lang="it-IT" sz="1600" b="1" i="1" dirty="0">
              <a:solidFill>
                <a:schemeClr val="bg2">
                  <a:lumMod val="10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Freccia circolare a destra 3"/>
          <p:cNvSpPr/>
          <p:nvPr/>
        </p:nvSpPr>
        <p:spPr>
          <a:xfrm rot="10800000">
            <a:off x="8411042" y="3979652"/>
            <a:ext cx="553446" cy="1740467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95594" y="434410"/>
            <a:ext cx="2047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LABORATORIO  2</a:t>
            </a:r>
            <a:endParaRPr lang="it-IT" sz="2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75" y="1268760"/>
            <a:ext cx="2058813" cy="12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3" y="1757963"/>
            <a:ext cx="911097" cy="95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23728" y="325781"/>
            <a:ext cx="1807369" cy="836711"/>
          </a:xfrm>
        </p:spPr>
        <p:txBody>
          <a:bodyPr/>
          <a:lstStyle/>
          <a:p>
            <a:pPr algn="l"/>
            <a:r>
              <a:rPr lang="it-IT" sz="1800" b="1" dirty="0" smtClean="0">
                <a:solidFill>
                  <a:srgbClr val="C00000"/>
                </a:solidFill>
              </a:rPr>
              <a:t>Laboratorio 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654-D4C2-4004-88CD-7F8093D98768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 dirty="0">
              <a:solidFill>
                <a:srgbClr val="073E8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-15304" y="6497362"/>
            <a:ext cx="7258645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ostegno.itiangioy.sassari.it/public/images/b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937"/>
            <a:ext cx="2123728" cy="175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inclusione scolastica disabi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4" y="228777"/>
            <a:ext cx="1923008" cy="17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Risultati immagini per inclusione scolastica disabi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2" descr="Risultati immagini per inclusione scolastica disabi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8" name="Picture 14" descr="http://www.cislscuola.it/uploads/pics/cislscuola_immagini-articoli_2013_20753_InclusioneScolastica_cm_8_6mar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0780"/>
            <a:ext cx="2520280" cy="14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-15304" y="1953704"/>
            <a:ext cx="8963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latin typeface="Calibri"/>
                <a:ea typeface="Calibri"/>
                <a:cs typeface="Times New Roman"/>
              </a:rPr>
              <a:t>L’educazione inclusiva </a:t>
            </a:r>
            <a:r>
              <a:rPr lang="it-IT" sz="1600" dirty="0" smtClean="0">
                <a:latin typeface="Calibri"/>
                <a:ea typeface="Calibri"/>
                <a:cs typeface="Times New Roman"/>
              </a:rPr>
              <a:t>implica un 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costante </a:t>
            </a:r>
            <a:r>
              <a:rPr lang="it-IT" sz="1600" b="1" dirty="0">
                <a:latin typeface="Calibri"/>
                <a:ea typeface="Calibri"/>
                <a:cs typeface="Times New Roman"/>
              </a:rPr>
              <a:t>processo di miglioramento della scuola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, volto a sfruttare le </a:t>
            </a:r>
            <a:r>
              <a:rPr lang="it-IT" sz="1600" b="1" dirty="0">
                <a:latin typeface="Calibri"/>
                <a:ea typeface="Calibri"/>
                <a:cs typeface="Times New Roman"/>
              </a:rPr>
              <a:t>risorse esistenti</a:t>
            </a:r>
            <a:r>
              <a:rPr lang="it-IT" sz="1600" dirty="0">
                <a:latin typeface="Calibri"/>
                <a:ea typeface="Calibri"/>
                <a:cs typeface="Times New Roman"/>
              </a:rPr>
              <a:t>, specialmente le risorse umane </a:t>
            </a:r>
            <a:endParaRPr lang="it-IT" sz="16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it-IT" sz="1600" b="1" dirty="0" smtClean="0">
                <a:latin typeface="Calibri"/>
                <a:ea typeface="Calibri"/>
                <a:cs typeface="Times New Roman"/>
              </a:rPr>
              <a:t> </a:t>
            </a:r>
            <a:endParaRPr lang="it-IT" sz="1600" b="1" dirty="0"/>
          </a:p>
        </p:txBody>
      </p:sp>
      <p:sp>
        <p:nvSpPr>
          <p:cNvPr id="11" name="Rettangolo 10"/>
          <p:cNvSpPr/>
          <p:nvPr/>
        </p:nvSpPr>
        <p:spPr>
          <a:xfrm>
            <a:off x="5466928" y="2537825"/>
            <a:ext cx="3455060" cy="144655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Times New Roman"/>
                <a:ea typeface="Times New Roman"/>
              </a:rPr>
              <a:t>l’inserimento degli alunni con bisogni educativi speciali </a:t>
            </a:r>
            <a:r>
              <a:rPr lang="it-IT" sz="1400" b="1" dirty="0">
                <a:latin typeface="Times New Roman"/>
                <a:ea typeface="Times New Roman"/>
              </a:rPr>
              <a:t>nel contesto della scuola, </a:t>
            </a:r>
            <a:r>
              <a:rPr lang="it-IT" sz="1400" b="1" dirty="0" smtClean="0">
                <a:latin typeface="Times New Roman"/>
                <a:ea typeface="Times New Roman"/>
              </a:rPr>
              <a:t>il loro apprendimento</a:t>
            </a:r>
            <a:r>
              <a:rPr lang="it-IT" sz="1400" b="1" dirty="0">
                <a:latin typeface="Times New Roman"/>
                <a:ea typeface="Times New Roman"/>
              </a:rPr>
              <a:t>, lo sviluppo delle relazioni affettive positive, la comunicazione, l’accettazione da parte dei membri del gruppo e il successo in classe</a:t>
            </a:r>
            <a:r>
              <a:rPr lang="it-IT" b="1" dirty="0">
                <a:latin typeface="Times New Roman"/>
                <a:ea typeface="Times New Roman"/>
              </a:rPr>
              <a:t>.</a:t>
            </a:r>
            <a:endParaRPr lang="it-IT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Callout con frecce a sinistra/destra 14"/>
          <p:cNvSpPr/>
          <p:nvPr/>
        </p:nvSpPr>
        <p:spPr>
          <a:xfrm>
            <a:off x="2839821" y="2762728"/>
            <a:ext cx="2376264" cy="72008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per </a:t>
            </a:r>
            <a:r>
              <a:rPr lang="it-IT" sz="16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garantire</a:t>
            </a:r>
            <a:endParaRPr lang="it-IT" b="1" dirty="0"/>
          </a:p>
        </p:txBody>
      </p:sp>
      <p:sp>
        <p:nvSpPr>
          <p:cNvPr id="16" name="Rettangolo 15"/>
          <p:cNvSpPr/>
          <p:nvPr/>
        </p:nvSpPr>
        <p:spPr>
          <a:xfrm>
            <a:off x="0" y="2722491"/>
            <a:ext cx="2669378" cy="107721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la partecipazione all’istruzione di tutti gli studenti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all’interno di una comunità</a:t>
            </a:r>
            <a:endParaRPr lang="it-IT" dirty="0"/>
          </a:p>
        </p:txBody>
      </p:sp>
      <p:sp>
        <p:nvSpPr>
          <p:cNvPr id="17" name="Callout con frecce a sinistra/destra 16"/>
          <p:cNvSpPr/>
          <p:nvPr/>
        </p:nvSpPr>
        <p:spPr>
          <a:xfrm>
            <a:off x="2407773" y="4074730"/>
            <a:ext cx="3240360" cy="122413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Intervenendo su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07975" y="4317466"/>
            <a:ext cx="1959769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Fattori  di condizionamento dell’inclusione</a:t>
            </a:r>
            <a:endParaRPr lang="it-IT" sz="1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862310" y="4302786"/>
            <a:ext cx="266429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Strumenti specifici dell’inclusione</a:t>
            </a:r>
            <a:endParaRPr lang="it-IT" sz="1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0" y="5056130"/>
            <a:ext cx="327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Insegnanti</a:t>
            </a:r>
            <a:r>
              <a:rPr lang="it-IT" sz="1200" dirty="0" smtClean="0"/>
              <a:t> (loro formazione, modalità d’approccio agli studenti, strategie d’apprendimento utilizzate)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Comunità Scolastica</a:t>
            </a:r>
            <a:r>
              <a:rPr lang="it-IT" sz="1200" dirty="0" smtClean="0"/>
              <a:t> (flessibilità nell’uso e nella modifica delle risorse possedute (anche umane) per favorire l’inclusione; apertura al territorio per collaborazioni e reti)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693179" y="4941168"/>
            <a:ext cx="3002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Tra gli </a:t>
            </a:r>
            <a:r>
              <a:rPr lang="it-IT" sz="1200" dirty="0"/>
              <a:t>strumenti principali utilizzati nella </a:t>
            </a:r>
            <a:r>
              <a:rPr lang="it-IT" sz="1200" b="1" dirty="0"/>
              <a:t>progettazione</a:t>
            </a:r>
            <a:r>
              <a:rPr lang="it-IT" sz="1200" dirty="0"/>
              <a:t> e nel </a:t>
            </a:r>
            <a:r>
              <a:rPr lang="it-IT" sz="1200" b="1" dirty="0"/>
              <a:t>coordinament</a:t>
            </a:r>
            <a:r>
              <a:rPr lang="it-IT" sz="1200" dirty="0"/>
              <a:t>o degli interventi psicologici ed educativi per </a:t>
            </a:r>
            <a:r>
              <a:rPr lang="it-IT" sz="1200" dirty="0" smtClean="0"/>
              <a:t>l’inclusione:</a:t>
            </a:r>
            <a:endParaRPr lang="it-IT" sz="1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b="1" dirty="0" smtClean="0"/>
              <a:t>PEI</a:t>
            </a:r>
            <a:r>
              <a:rPr lang="it-IT" sz="1200" dirty="0" smtClean="0"/>
              <a:t> (alunni DA)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200" b="1" dirty="0" smtClean="0"/>
              <a:t>PDP </a:t>
            </a:r>
            <a:r>
              <a:rPr lang="it-IT" sz="1200" dirty="0" smtClean="0"/>
              <a:t>(DSA, alunni stranieri, alunni con disagio socio-economico, ecc.)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9723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49597"/>
            <a:ext cx="8229600" cy="1252537"/>
          </a:xfrm>
        </p:spPr>
        <p:txBody>
          <a:bodyPr/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Laboratorio 4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248C5-E8E7-4137-BF3D-DA724D81DB39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 dirty="0">
              <a:solidFill>
                <a:srgbClr val="073E8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8752" y="6358761"/>
            <a:ext cx="6538565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coopnoe.com/info/images/news/albero_programm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1"/>
          <a:stretch/>
        </p:blipFill>
        <p:spPr bwMode="auto">
          <a:xfrm>
            <a:off x="6737317" y="476672"/>
            <a:ext cx="2301118" cy="17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337" y="476672"/>
            <a:ext cx="899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i="1" dirty="0">
                <a:solidFill>
                  <a:srgbClr val="C00000"/>
                </a:solidFill>
                <a:ea typeface="+mj-ea"/>
                <a:cs typeface="+mj-cs"/>
              </a:rPr>
              <a:t>Nuove tecnologie e loro impatto sulla </a:t>
            </a:r>
            <a:r>
              <a:rPr lang="it-IT" sz="3600" b="1" i="1" dirty="0" smtClean="0">
                <a:solidFill>
                  <a:srgbClr val="C00000"/>
                </a:solidFill>
                <a:ea typeface="+mj-ea"/>
                <a:cs typeface="+mj-cs"/>
              </a:rPr>
              <a:t>didattica</a:t>
            </a:r>
            <a:endParaRPr lang="it-IT" sz="3600" i="1" dirty="0"/>
          </a:p>
        </p:txBody>
      </p:sp>
      <p:sp>
        <p:nvSpPr>
          <p:cNvPr id="7" name="Rettangolo 6"/>
          <p:cNvSpPr/>
          <p:nvPr/>
        </p:nvSpPr>
        <p:spPr>
          <a:xfrm>
            <a:off x="1986796" y="1813034"/>
            <a:ext cx="4379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Uso applicato delle ICT alla didattica</a:t>
            </a:r>
            <a:endParaRPr lang="it-IT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Freccia a sinistra 7"/>
          <p:cNvSpPr/>
          <p:nvPr/>
        </p:nvSpPr>
        <p:spPr>
          <a:xfrm rot="16200000">
            <a:off x="3959932" y="2293177"/>
            <a:ext cx="648072" cy="2016224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743908" y="30899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favorisce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393376" y="3645024"/>
            <a:ext cx="356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Un approccio innovativo e coinvolgente dei </a:t>
            </a:r>
            <a:r>
              <a:rPr lang="it-IT" b="1" dirty="0" smtClean="0"/>
              <a:t>nativi digitali </a:t>
            </a:r>
            <a:r>
              <a:rPr lang="it-IT" dirty="0" smtClean="0"/>
              <a:t>alle diverse discipline curricolari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4205" y="2193293"/>
            <a:ext cx="863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Supporta l’intero processo di insegnamento/apprendimento per l’acquisizione di competenze complesse (es. risoluzione problemi, sviluppo congetture e dimostrazioni, ecc.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2" name="Callout con frecce a sinistra/destra 11"/>
          <p:cNvSpPr/>
          <p:nvPr/>
        </p:nvSpPr>
        <p:spPr>
          <a:xfrm>
            <a:off x="2879812" y="4568354"/>
            <a:ext cx="2808312" cy="936104"/>
          </a:xfrm>
          <a:prstGeom prst="leftRight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attraverso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Elaborazione 12"/>
          <p:cNvSpPr/>
          <p:nvPr/>
        </p:nvSpPr>
        <p:spPr>
          <a:xfrm>
            <a:off x="22337" y="4352112"/>
            <a:ext cx="2695607" cy="11649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Uso di un linguaggio condiviso e comune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Elaborazione 15"/>
          <p:cNvSpPr/>
          <p:nvPr/>
        </p:nvSpPr>
        <p:spPr>
          <a:xfrm>
            <a:off x="5959939" y="4221088"/>
            <a:ext cx="2862087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Uso del web come ambiente virtuale di apprendimento in rete con stimoli e potenzialità molto forti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892474" y="5720432"/>
            <a:ext cx="478298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 una </a:t>
            </a:r>
            <a:r>
              <a:rPr lang="it-IT" b="1" dirty="0" smtClean="0"/>
              <a:t>didattica collaborativa e partecipata </a:t>
            </a:r>
          </a:p>
          <a:p>
            <a:pPr algn="ctr"/>
            <a:r>
              <a:rPr lang="it-IT" dirty="0" smtClean="0"/>
              <a:t>di stampo costruttivista</a:t>
            </a:r>
            <a:endParaRPr lang="it-IT" dirty="0"/>
          </a:p>
        </p:txBody>
      </p:sp>
      <p:sp>
        <p:nvSpPr>
          <p:cNvPr id="20" name="Freccia a destra 19"/>
          <p:cNvSpPr/>
          <p:nvPr/>
        </p:nvSpPr>
        <p:spPr>
          <a:xfrm rot="2221380">
            <a:off x="1347589" y="5656040"/>
            <a:ext cx="453841" cy="4543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8465635">
            <a:off x="6829659" y="5681363"/>
            <a:ext cx="453841" cy="45435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8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tfnu-D0oZU?feature=player_detailpage">
            <a:hlinkClick r:id="" action="ppaction://ole?verb=0" highlightClick="1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3968" y="332656"/>
            <a:ext cx="4572000" cy="2571750"/>
          </a:xfrm>
          <a:prstGeom prst="actionButtonForwardNex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A15F3-AD3E-4110-88D3-DA5F5F7685A8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 dirty="0">
              <a:solidFill>
                <a:srgbClr val="073E8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577" y="6492875"/>
            <a:ext cx="6754589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7" name="lrlqnzpviok?feature=player_detailpage">
            <a:hlinkClick r:id="" action="ppaction://ole?verb=0" highlightClick="1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293106" y="2930592"/>
            <a:ext cx="4572000" cy="2571750"/>
          </a:xfrm>
          <a:prstGeom prst="actionButtonForwardNex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16200000">
            <a:off x="-3056392" y="302831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Esempi di applicabilità delle nuove tecnologie alla didattica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4050" y="788510"/>
            <a:ext cx="302433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L’Apprendimento Misto / </a:t>
            </a:r>
          </a:p>
          <a:p>
            <a:pPr algn="ctr"/>
            <a:r>
              <a:rPr lang="it-IT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Blended</a:t>
            </a:r>
            <a:r>
              <a:rPr lang="it-IT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it-IT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</a:t>
            </a:r>
            <a:endParaRPr lang="it-IT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Freccia a destra con strisce 9"/>
          <p:cNvSpPr/>
          <p:nvPr/>
        </p:nvSpPr>
        <p:spPr>
          <a:xfrm>
            <a:off x="3761108" y="1208654"/>
            <a:ext cx="360040" cy="3600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34405" y="3627441"/>
            <a:ext cx="302433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classe capovolta/ </a:t>
            </a:r>
          </a:p>
          <a:p>
            <a:pPr algn="ctr"/>
            <a:r>
              <a:rPr lang="it-IT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Flipped</a:t>
            </a:r>
            <a:r>
              <a:rPr lang="it-IT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it-IT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Freccia a destra con strisce 11"/>
          <p:cNvSpPr/>
          <p:nvPr/>
        </p:nvSpPr>
        <p:spPr>
          <a:xfrm>
            <a:off x="3761108" y="3855950"/>
            <a:ext cx="360040" cy="3600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12650" y="5502342"/>
            <a:ext cx="348517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Esperienze di simulazioni 3D su ambienti in piattaforma come </a:t>
            </a:r>
            <a:r>
              <a:rPr lang="it-IT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EDMondo</a:t>
            </a:r>
            <a:r>
              <a:rPr lang="it-IT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it-IT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54334" y="326845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54334" y="3112641"/>
            <a:ext cx="51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59757" y="4783921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13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94588"/>
            <a:ext cx="1656184" cy="92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Segnaposto contenuto 1"/>
          <p:cNvSpPr>
            <a:spLocks noGrp="1"/>
          </p:cNvSpPr>
          <p:nvPr>
            <p:ph idx="1"/>
          </p:nvPr>
        </p:nvSpPr>
        <p:spPr>
          <a:xfrm>
            <a:off x="228750" y="1700808"/>
            <a:ext cx="8083550" cy="4824536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it-IT" altLang="it-IT" sz="2200" dirty="0" smtClean="0"/>
          </a:p>
          <a:p>
            <a:pPr algn="just">
              <a:buFont typeface="Arial" charset="0"/>
              <a:buNone/>
            </a:pPr>
            <a:endParaRPr lang="it-IT" altLang="it-IT" sz="2200" dirty="0" smtClean="0"/>
          </a:p>
          <a:p>
            <a:pPr algn="just">
              <a:buFont typeface="Arial" charset="0"/>
              <a:buNone/>
            </a:pPr>
            <a:endParaRPr lang="it-IT" altLang="it-IT" sz="2200" dirty="0"/>
          </a:p>
          <a:p>
            <a:pPr algn="just">
              <a:buFont typeface="Arial" charset="0"/>
              <a:buNone/>
            </a:pPr>
            <a:endParaRPr lang="it-IT" altLang="it-IT" sz="2200" dirty="0" smtClean="0"/>
          </a:p>
          <a:p>
            <a:pPr algn="just">
              <a:buFont typeface="Arial" charset="0"/>
              <a:buNone/>
            </a:pPr>
            <a:endParaRPr lang="it-IT" altLang="it-IT" sz="2200" dirty="0"/>
          </a:p>
          <a:p>
            <a:pPr algn="just">
              <a:buFont typeface="Arial" charset="0"/>
              <a:buNone/>
            </a:pPr>
            <a:endParaRPr lang="it-IT" altLang="it-IT" sz="2200" dirty="0" smtClean="0"/>
          </a:p>
          <a:p>
            <a:pPr algn="just">
              <a:buFont typeface="Arial" charset="0"/>
              <a:buNone/>
            </a:pPr>
            <a:endParaRPr lang="it-IT" altLang="it-IT" sz="2200" dirty="0"/>
          </a:p>
          <a:p>
            <a:pPr algn="just">
              <a:buFont typeface="Arial" charset="0"/>
              <a:buNone/>
            </a:pPr>
            <a:endParaRPr lang="it-IT" altLang="it-IT" sz="2200" dirty="0" smtClean="0"/>
          </a:p>
          <a:p>
            <a:pPr algn="just">
              <a:buFont typeface="Arial" charset="0"/>
              <a:buNone/>
            </a:pPr>
            <a:endParaRPr lang="it-IT" altLang="it-IT" sz="2200" dirty="0"/>
          </a:p>
          <a:p>
            <a:pPr algn="just">
              <a:buFont typeface="Arial" charset="0"/>
              <a:buNone/>
            </a:pPr>
            <a:endParaRPr lang="it-IT" altLang="it-IT" sz="2200" dirty="0" smtClean="0"/>
          </a:p>
          <a:p>
            <a:pPr algn="just">
              <a:buFont typeface="Arial" charset="0"/>
              <a:buNone/>
            </a:pPr>
            <a:r>
              <a:rPr lang="it-IT" altLang="it-IT" sz="1800" dirty="0" smtClean="0"/>
              <a:t>Per una significatività della restituzione si consiglia l’adozione fin dall’inizio dell’attività di uno strumento di osservazione </a:t>
            </a:r>
          </a:p>
          <a:p>
            <a:endParaRPr lang="it-IT" altLang="it-IT" dirty="0" smtClean="0"/>
          </a:p>
        </p:txBody>
      </p:sp>
      <p:sp>
        <p:nvSpPr>
          <p:cNvPr id="1536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>
                <a:solidFill>
                  <a:srgbClr val="C00000"/>
                </a:solidFill>
              </a:rPr>
              <a:t>Tutoring a scuola (10 h)</a:t>
            </a:r>
            <a:br>
              <a:rPr lang="it-IT" altLang="it-IT" b="1" dirty="0" smtClean="0">
                <a:solidFill>
                  <a:srgbClr val="C00000"/>
                </a:solidFill>
              </a:rPr>
            </a:br>
            <a:r>
              <a:rPr lang="it-IT" altLang="it-IT" sz="1600" b="1" dirty="0" smtClean="0">
                <a:solidFill>
                  <a:schemeClr val="tx1"/>
                </a:solidFill>
              </a:rPr>
              <a:t>Sede di svolgimento: 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sede di servizio del neoassunto</a:t>
            </a:r>
            <a:endParaRPr lang="it-IT" altLang="it-IT" b="1" dirty="0" smtClean="0">
              <a:solidFill>
                <a:srgbClr val="FF0000"/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1520" y="2407186"/>
            <a:ext cx="8569260" cy="3184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lvl="0" algn="just">
              <a:lnSpc>
                <a:spcPct val="101200"/>
              </a:lnSpc>
            </a:pPr>
            <a:r>
              <a:rPr sz="1600" spc="5" dirty="0" smtClean="0">
                <a:solidFill>
                  <a:schemeClr val="tx2"/>
                </a:solidFill>
                <a:latin typeface="Century"/>
                <a:cs typeface="Century"/>
              </a:rPr>
              <a:t>Il</a:t>
            </a:r>
            <a:r>
              <a:rPr lang="it-IT" sz="1600" spc="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600" spc="10" dirty="0" err="1" smtClean="0">
                <a:solidFill>
                  <a:schemeClr val="tx2"/>
                </a:solidFill>
                <a:latin typeface="Century"/>
                <a:cs typeface="Century"/>
              </a:rPr>
              <a:t>d</a:t>
            </a:r>
            <a:r>
              <a:rPr sz="1600" spc="-5" dirty="0" err="1" smtClean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sz="1600" spc="5" dirty="0" err="1" smtClean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sz="1600" spc="10" dirty="0" err="1" smtClean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sz="1600" spc="-5" dirty="0" err="1" smtClean="0">
                <a:solidFill>
                  <a:schemeClr val="tx2"/>
                </a:solidFill>
                <a:latin typeface="Century"/>
                <a:cs typeface="Century"/>
              </a:rPr>
              <a:t>nt</a:t>
            </a:r>
            <a:r>
              <a:rPr sz="1600" spc="5" dirty="0" err="1" smtClean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5" dirty="0" smtClean="0">
                <a:solidFill>
                  <a:schemeClr val="tx2"/>
                </a:solidFill>
                <a:latin typeface="Century"/>
                <a:cs typeface="Century"/>
              </a:rPr>
              <a:t> neoassunto, attraverso una pratica didattica accompagnata da un tutor accogliente </a:t>
            </a:r>
            <a:r>
              <a:rPr lang="it-IT" sz="1600" b="1" spc="5" dirty="0" smtClean="0">
                <a:solidFill>
                  <a:schemeClr val="tx2"/>
                </a:solidFill>
                <a:latin typeface="Century"/>
                <a:cs typeface="Century"/>
              </a:rPr>
              <a:t>all’interno della propria scuola, </a:t>
            </a:r>
            <a:r>
              <a:rPr lang="it-IT" sz="1600" spc="5" dirty="0" smtClean="0">
                <a:solidFill>
                  <a:schemeClr val="tx2"/>
                </a:solidFill>
                <a:latin typeface="Century"/>
                <a:cs typeface="Century"/>
              </a:rPr>
              <a:t>si eserciterà ad analizzare, con fini migliorativi e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p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po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it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v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,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 </a:t>
            </a:r>
            <a:r>
              <a:rPr lang="it-IT" sz="1600" spc="10" dirty="0" smtClean="0">
                <a:solidFill>
                  <a:schemeClr val="tx2"/>
                </a:solidFill>
                <a:latin typeface="Century"/>
                <a:cs typeface="Century"/>
              </a:rPr>
              <a:t>gl</a:t>
            </a:r>
            <a:r>
              <a:rPr lang="it-IT" sz="1600" spc="5" dirty="0" smtClean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3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pett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2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u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lt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u</a:t>
            </a:r>
            <a:r>
              <a:rPr lang="it-IT" sz="1600" spc="-10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li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,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3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d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id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tt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ci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3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m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eto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d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ol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g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ci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2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d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ll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p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p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13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tt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v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t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à,</a:t>
            </a:r>
            <a:r>
              <a:rPr lang="it-IT" sz="1600" spc="14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tt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-1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v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14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f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-10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me</a:t>
            </a:r>
            <a:r>
              <a:rPr lang="it-IT" sz="1600" spc="14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d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14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-10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oll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ab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z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io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n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13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14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15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mb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14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t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ra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5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20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ll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g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h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.</a:t>
            </a:r>
          </a:p>
          <a:p>
            <a:pPr lvl="0">
              <a:lnSpc>
                <a:spcPts val="1600"/>
              </a:lnSpc>
            </a:pPr>
            <a:endParaRPr lang="it-IT" sz="1600" dirty="0">
              <a:solidFill>
                <a:schemeClr val="tx2"/>
              </a:solidFill>
              <a:latin typeface="Calibri"/>
            </a:endParaRPr>
          </a:p>
          <a:p>
            <a:pPr marL="12700" marR="304800" lvl="0">
              <a:lnSpc>
                <a:spcPct val="101299"/>
              </a:lnSpc>
            </a:pPr>
            <a:r>
              <a:rPr lang="it-IT" sz="1600" spc="5" dirty="0" smtClean="0">
                <a:solidFill>
                  <a:schemeClr val="tx2"/>
                </a:solidFill>
                <a:latin typeface="Century"/>
                <a:cs typeface="Century"/>
              </a:rPr>
              <a:t>In</a:t>
            </a:r>
            <a:r>
              <a:rPr lang="it-IT" sz="1600" spc="3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p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ti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ol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,</a:t>
            </a:r>
            <a:r>
              <a:rPr lang="it-IT" sz="1600" spc="1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q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u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t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6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ttivit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à</a:t>
            </a:r>
            <a:r>
              <a:rPr lang="it-IT" sz="1600" spc="3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rà</a:t>
            </a:r>
            <a:r>
              <a:rPr lang="it-IT" sz="1600" spc="5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volt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4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n</a:t>
            </a:r>
            <a:r>
              <a:rPr lang="it-IT" sz="1600" spc="3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f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rma</a:t>
            </a:r>
            <a:r>
              <a:rPr lang="it-IT" sz="1600" spc="4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d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3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20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p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-10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20" dirty="0">
                <a:solidFill>
                  <a:schemeClr val="tx2"/>
                </a:solidFill>
                <a:latin typeface="Century"/>
                <a:cs typeface="Century"/>
              </a:rPr>
              <a:t>o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ss</a:t>
            </a:r>
            <a:r>
              <a:rPr lang="it-IT" sz="1600" spc="20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r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v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z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io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n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i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n</a:t>
            </a:r>
            <a:r>
              <a:rPr lang="it-IT" sz="1600" spc="3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it-IT" sz="1600" spc="5" dirty="0">
                <a:solidFill>
                  <a:schemeClr val="tx2"/>
                </a:solidFill>
                <a:latin typeface="Century"/>
                <a:cs typeface="Century"/>
              </a:rPr>
              <a:t>c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l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a</a:t>
            </a:r>
            <a:r>
              <a:rPr lang="it-IT" sz="1600" spc="-5" dirty="0">
                <a:solidFill>
                  <a:schemeClr val="tx2"/>
                </a:solidFill>
                <a:latin typeface="Century"/>
                <a:cs typeface="Century"/>
              </a:rPr>
              <a:t>ss</a:t>
            </a:r>
            <a:r>
              <a:rPr lang="it-IT" sz="1600" spc="10" dirty="0">
                <a:solidFill>
                  <a:schemeClr val="tx2"/>
                </a:solidFill>
                <a:latin typeface="Century"/>
                <a:cs typeface="Century"/>
              </a:rPr>
              <a:t>e</a:t>
            </a:r>
            <a:r>
              <a:rPr lang="it-IT" sz="1600" dirty="0">
                <a:solidFill>
                  <a:schemeClr val="tx2"/>
                </a:solidFill>
                <a:latin typeface="Century"/>
                <a:cs typeface="Century"/>
              </a:rPr>
              <a:t>:</a:t>
            </a:r>
          </a:p>
          <a:p>
            <a:pPr lvl="0">
              <a:lnSpc>
                <a:spcPts val="1900"/>
              </a:lnSpc>
              <a:spcBef>
                <a:spcPts val="44"/>
              </a:spcBef>
            </a:pPr>
            <a:endParaRPr lang="it-IT" sz="1900" dirty="0">
              <a:latin typeface="Calibri"/>
            </a:endParaRPr>
          </a:p>
          <a:p>
            <a:pPr marL="285115" marR="205104" lvl="0" indent="-272415">
              <a:lnSpc>
                <a:spcPct val="101200"/>
              </a:lnSpc>
              <a:buClr>
                <a:srgbClr val="024B90"/>
              </a:buClr>
              <a:buFont typeface="Wingdings"/>
              <a:buChar char=""/>
              <a:tabLst>
                <a:tab pos="285750" algn="l"/>
              </a:tabLst>
            </a:pPr>
            <a:r>
              <a:rPr lang="it-IT" sz="1600" spc="5" dirty="0">
                <a:latin typeface="Century"/>
                <a:cs typeface="Century"/>
              </a:rPr>
              <a:t>3</a:t>
            </a:r>
            <a:r>
              <a:rPr lang="it-IT" sz="1600" spc="55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o</a:t>
            </a:r>
            <a:r>
              <a:rPr lang="it-IT" sz="1600" spc="5" dirty="0">
                <a:latin typeface="Century"/>
                <a:cs typeface="Century"/>
              </a:rPr>
              <a:t>re</a:t>
            </a:r>
            <a:r>
              <a:rPr lang="it-IT" sz="1600" spc="25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d</a:t>
            </a:r>
            <a:r>
              <a:rPr lang="it-IT" sz="1600" spc="5" dirty="0">
                <a:latin typeface="Century"/>
                <a:cs typeface="Century"/>
              </a:rPr>
              <a:t>i</a:t>
            </a:r>
            <a:r>
              <a:rPr lang="it-IT" sz="1600" spc="5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o</a:t>
            </a:r>
            <a:r>
              <a:rPr lang="it-IT" sz="1600" b="1" spc="-5" dirty="0">
                <a:latin typeface="Century"/>
                <a:cs typeface="Century"/>
              </a:rPr>
              <a:t>ss</a:t>
            </a:r>
            <a:r>
              <a:rPr lang="it-IT" sz="1600" b="1" spc="10" dirty="0">
                <a:latin typeface="Century"/>
                <a:cs typeface="Century"/>
              </a:rPr>
              <a:t>e</a:t>
            </a:r>
            <a:r>
              <a:rPr lang="it-IT" sz="1600" b="1" spc="5" dirty="0">
                <a:latin typeface="Century"/>
                <a:cs typeface="Century"/>
              </a:rPr>
              <a:t>r</a:t>
            </a:r>
            <a:r>
              <a:rPr lang="it-IT" sz="1600" b="1" spc="10" dirty="0">
                <a:latin typeface="Century"/>
                <a:cs typeface="Century"/>
              </a:rPr>
              <a:t>v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5" dirty="0">
                <a:latin typeface="Century"/>
                <a:cs typeface="Century"/>
              </a:rPr>
              <a:t>z</a:t>
            </a:r>
            <a:r>
              <a:rPr lang="it-IT" sz="1600" b="1" spc="10" dirty="0">
                <a:latin typeface="Century"/>
                <a:cs typeface="Century"/>
              </a:rPr>
              <a:t>io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spc="35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de</a:t>
            </a:r>
            <a:r>
              <a:rPr lang="it-IT" sz="1600" b="1" spc="5" dirty="0">
                <a:latin typeface="Century"/>
                <a:cs typeface="Century"/>
              </a:rPr>
              <a:t>l</a:t>
            </a:r>
            <a:r>
              <a:rPr lang="it-IT" sz="1600" b="1" spc="35" dirty="0">
                <a:latin typeface="Times New Roman"/>
                <a:cs typeface="Times New Roman"/>
              </a:rPr>
              <a:t> 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10" dirty="0">
                <a:latin typeface="Century"/>
                <a:cs typeface="Century"/>
              </a:rPr>
              <a:t>e</a:t>
            </a:r>
            <a:r>
              <a:rPr lang="it-IT" sz="1600" b="1" spc="5" dirty="0">
                <a:latin typeface="Century"/>
                <a:cs typeface="Century"/>
              </a:rPr>
              <a:t>o</a:t>
            </a:r>
            <a:r>
              <a:rPr lang="it-IT" sz="1600" b="1" spc="35" dirty="0">
                <a:latin typeface="Times New Roman"/>
                <a:cs typeface="Times New Roman"/>
              </a:rPr>
              <a:t> 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-5" dirty="0">
                <a:latin typeface="Century"/>
                <a:cs typeface="Century"/>
              </a:rPr>
              <a:t>ssun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spc="5" dirty="0">
                <a:latin typeface="Century"/>
                <a:cs typeface="Century"/>
              </a:rPr>
              <a:t>o</a:t>
            </a:r>
            <a:r>
              <a:rPr lang="it-IT" sz="1600" b="1" spc="7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do</a:t>
            </a:r>
            <a:r>
              <a:rPr lang="it-IT" sz="1600" b="1" spc="5" dirty="0">
                <a:latin typeface="Century"/>
                <a:cs typeface="Century"/>
              </a:rPr>
              <a:t>c</a:t>
            </a:r>
            <a:r>
              <a:rPr lang="it-IT" sz="1600" b="1" spc="10" dirty="0">
                <a:latin typeface="Century"/>
                <a:cs typeface="Century"/>
              </a:rPr>
              <a:t>e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spc="25" dirty="0">
                <a:latin typeface="Times New Roman"/>
                <a:cs typeface="Times New Roman"/>
              </a:rPr>
              <a:t> 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10" dirty="0">
                <a:latin typeface="Century"/>
                <a:cs typeface="Century"/>
              </a:rPr>
              <a:t>ell</a:t>
            </a:r>
            <a:r>
              <a:rPr lang="it-IT" sz="1600" b="1" spc="5" dirty="0">
                <a:latin typeface="Century"/>
                <a:cs typeface="Century"/>
              </a:rPr>
              <a:t>a</a:t>
            </a:r>
            <a:r>
              <a:rPr lang="it-IT" sz="1600" b="1" spc="40" dirty="0">
                <a:latin typeface="Times New Roman"/>
                <a:cs typeface="Times New Roman"/>
              </a:rPr>
              <a:t> </a:t>
            </a:r>
            <a:r>
              <a:rPr lang="it-IT" sz="1600" b="1" spc="5" dirty="0">
                <a:latin typeface="Century"/>
                <a:cs typeface="Century"/>
              </a:rPr>
              <a:t>c</a:t>
            </a:r>
            <a:r>
              <a:rPr lang="it-IT" sz="1600" b="1" spc="10" dirty="0">
                <a:latin typeface="Century"/>
                <a:cs typeface="Century"/>
              </a:rPr>
              <a:t>l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-5" dirty="0">
                <a:latin typeface="Century"/>
                <a:cs typeface="Century"/>
              </a:rPr>
              <a:t>ss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spc="6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de</a:t>
            </a:r>
            <a:r>
              <a:rPr lang="it-IT" sz="1600" b="1" spc="5" dirty="0">
                <a:latin typeface="Century"/>
                <a:cs typeface="Century"/>
              </a:rPr>
              <a:t>l</a:t>
            </a:r>
            <a:r>
              <a:rPr lang="it-IT" sz="1600" b="1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spc="-5" dirty="0">
                <a:latin typeface="Century"/>
                <a:cs typeface="Century"/>
              </a:rPr>
              <a:t>u</a:t>
            </a:r>
            <a:r>
              <a:rPr lang="it-IT" sz="1600" b="1" spc="10" dirty="0">
                <a:latin typeface="Century"/>
                <a:cs typeface="Century"/>
              </a:rPr>
              <a:t>to</a:t>
            </a:r>
            <a:r>
              <a:rPr lang="it-IT" sz="1600" b="1" spc="5" dirty="0">
                <a:latin typeface="Century"/>
                <a:cs typeface="Century"/>
              </a:rPr>
              <a:t>r</a:t>
            </a:r>
            <a:endParaRPr lang="it-IT" sz="1600" b="1" dirty="0">
              <a:latin typeface="Century"/>
              <a:cs typeface="Century"/>
            </a:endParaRPr>
          </a:p>
          <a:p>
            <a:pPr marL="285115" marR="238760" lvl="0" indent="-272415">
              <a:lnSpc>
                <a:spcPct val="101200"/>
              </a:lnSpc>
              <a:buClr>
                <a:srgbClr val="024B90"/>
              </a:buClr>
              <a:buFont typeface="Wingdings"/>
              <a:buChar char=""/>
              <a:tabLst>
                <a:tab pos="285750" algn="l"/>
              </a:tabLst>
            </a:pPr>
            <a:r>
              <a:rPr lang="it-IT" sz="1600" spc="5" dirty="0">
                <a:latin typeface="Century"/>
                <a:cs typeface="Century"/>
              </a:rPr>
              <a:t>3</a:t>
            </a:r>
            <a:r>
              <a:rPr lang="it-IT" sz="1600" spc="55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o</a:t>
            </a:r>
            <a:r>
              <a:rPr lang="it-IT" sz="1600" spc="5" dirty="0">
                <a:latin typeface="Century"/>
                <a:cs typeface="Century"/>
              </a:rPr>
              <a:t>re</a:t>
            </a:r>
            <a:r>
              <a:rPr lang="it-IT" sz="1600" spc="25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d</a:t>
            </a:r>
            <a:r>
              <a:rPr lang="it-IT" sz="1600" spc="5" dirty="0">
                <a:latin typeface="Century"/>
                <a:cs typeface="Century"/>
              </a:rPr>
              <a:t>i</a:t>
            </a:r>
            <a:r>
              <a:rPr lang="it-IT" sz="1600" spc="5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p</a:t>
            </a:r>
            <a:r>
              <a:rPr lang="it-IT" sz="1600" b="1" spc="5" dirty="0">
                <a:latin typeface="Century"/>
                <a:cs typeface="Century"/>
              </a:rPr>
              <a:t>r</a:t>
            </a:r>
            <a:r>
              <a:rPr lang="it-IT" sz="1600" b="1" spc="10" dirty="0">
                <a:latin typeface="Century"/>
                <a:cs typeface="Century"/>
              </a:rPr>
              <a:t>og</a:t>
            </a:r>
            <a:r>
              <a:rPr lang="it-IT" sz="1600" b="1" spc="5" dirty="0">
                <a:latin typeface="Century"/>
                <a:cs typeface="Century"/>
              </a:rPr>
              <a:t>r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5" dirty="0">
                <a:latin typeface="Century"/>
                <a:cs typeface="Century"/>
              </a:rPr>
              <a:t>mm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5" dirty="0">
                <a:latin typeface="Century"/>
                <a:cs typeface="Century"/>
              </a:rPr>
              <a:t>z</a:t>
            </a:r>
            <a:r>
              <a:rPr lang="it-IT" sz="1600" b="1" spc="10" dirty="0">
                <a:latin typeface="Century"/>
                <a:cs typeface="Century"/>
              </a:rPr>
              <a:t>io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spc="25" dirty="0">
                <a:latin typeface="Times New Roman"/>
                <a:cs typeface="Times New Roman"/>
              </a:rPr>
              <a:t> 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spc="50" dirty="0">
                <a:latin typeface="Times New Roman"/>
                <a:cs typeface="Times New Roman"/>
              </a:rPr>
              <a:t> </a:t>
            </a:r>
            <a:r>
              <a:rPr lang="it-IT" sz="1600" b="1" spc="-5" dirty="0">
                <a:latin typeface="Century"/>
                <a:cs typeface="Century"/>
              </a:rPr>
              <a:t>s</a:t>
            </a:r>
            <a:r>
              <a:rPr lang="it-IT" sz="1600" b="1" spc="10" dirty="0">
                <a:latin typeface="Century"/>
                <a:cs typeface="Century"/>
              </a:rPr>
              <a:t>vil</a:t>
            </a:r>
            <a:r>
              <a:rPr lang="it-IT" sz="1600" b="1" spc="-5" dirty="0">
                <a:latin typeface="Century"/>
                <a:cs typeface="Century"/>
              </a:rPr>
              <a:t>u</a:t>
            </a:r>
            <a:r>
              <a:rPr lang="it-IT" sz="1600" b="1" spc="10" dirty="0">
                <a:latin typeface="Century"/>
                <a:cs typeface="Century"/>
              </a:rPr>
              <a:t>pp</a:t>
            </a:r>
            <a:r>
              <a:rPr lang="it-IT" sz="1600" b="1" spc="5" dirty="0">
                <a:latin typeface="Century"/>
                <a:cs typeface="Century"/>
              </a:rPr>
              <a:t>o</a:t>
            </a:r>
            <a:r>
              <a:rPr lang="it-IT" sz="1600" b="1" spc="25" dirty="0">
                <a:latin typeface="Times New Roman"/>
                <a:cs typeface="Times New Roman"/>
              </a:rPr>
              <a:t> </a:t>
            </a:r>
            <a:r>
              <a:rPr lang="it-IT" sz="1600" b="1" spc="5" dirty="0">
                <a:latin typeface="Century"/>
                <a:cs typeface="Century"/>
              </a:rPr>
              <a:t>c</a:t>
            </a:r>
            <a:r>
              <a:rPr lang="it-IT" sz="1600" b="1" spc="10" dirty="0">
                <a:latin typeface="Century"/>
                <a:cs typeface="Century"/>
              </a:rPr>
              <a:t>o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10" dirty="0">
                <a:latin typeface="Century"/>
                <a:cs typeface="Century"/>
              </a:rPr>
              <a:t>divi</a:t>
            </a:r>
            <a:r>
              <a:rPr lang="it-IT" sz="1600" b="1" spc="-5" dirty="0">
                <a:latin typeface="Century"/>
                <a:cs typeface="Century"/>
              </a:rPr>
              <a:t>s</a:t>
            </a:r>
            <a:r>
              <a:rPr lang="it-IT" sz="1600" b="1" spc="5" dirty="0">
                <a:latin typeface="Century"/>
                <a:cs typeface="Century"/>
              </a:rPr>
              <a:t>o</a:t>
            </a:r>
            <a:r>
              <a:rPr lang="it-IT" sz="1600" b="1" spc="25" dirty="0">
                <a:latin typeface="Times New Roman"/>
                <a:cs typeface="Times New Roman"/>
              </a:rPr>
              <a:t> </a:t>
            </a:r>
            <a:r>
              <a:rPr lang="it-IT" sz="1600" b="1" spc="5" dirty="0">
                <a:latin typeface="Century"/>
                <a:cs typeface="Century"/>
              </a:rPr>
              <a:t>(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10" dirty="0">
                <a:latin typeface="Century"/>
                <a:cs typeface="Century"/>
              </a:rPr>
              <a:t>eo</a:t>
            </a:r>
            <a:r>
              <a:rPr lang="it-IT" sz="1600" b="1" spc="5" dirty="0">
                <a:latin typeface="Century"/>
                <a:cs typeface="Century"/>
              </a:rPr>
              <a:t>-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-5" dirty="0">
                <a:latin typeface="Century"/>
                <a:cs typeface="Century"/>
              </a:rPr>
              <a:t>ssun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spc="5" dirty="0">
                <a:latin typeface="Century"/>
                <a:cs typeface="Century"/>
              </a:rPr>
              <a:t>o</a:t>
            </a:r>
            <a:r>
              <a:rPr lang="it-IT" sz="1600" b="1" spc="60" dirty="0">
                <a:latin typeface="Times New Roman"/>
                <a:cs typeface="Times New Roman"/>
              </a:rPr>
              <a:t> 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spc="-5" dirty="0">
                <a:latin typeface="Century"/>
                <a:cs typeface="Century"/>
              </a:rPr>
              <a:t>u</a:t>
            </a:r>
            <a:r>
              <a:rPr lang="it-IT" sz="1600" b="1" spc="10" dirty="0">
                <a:latin typeface="Century"/>
                <a:cs typeface="Century"/>
              </a:rPr>
              <a:t>to</a:t>
            </a:r>
            <a:r>
              <a:rPr lang="it-IT" sz="1600" b="1" spc="5" dirty="0">
                <a:latin typeface="Century"/>
                <a:cs typeface="Century"/>
              </a:rPr>
              <a:t>r)</a:t>
            </a:r>
            <a:endParaRPr lang="it-IT" sz="1600" b="1" dirty="0">
              <a:latin typeface="Century"/>
              <a:cs typeface="Century"/>
            </a:endParaRPr>
          </a:p>
          <a:p>
            <a:pPr marL="285115" lvl="0" indent="-272415">
              <a:spcBef>
                <a:spcPts val="20"/>
              </a:spcBef>
              <a:buClr>
                <a:srgbClr val="024B90"/>
              </a:buClr>
              <a:buFont typeface="Wingdings"/>
              <a:buChar char=""/>
              <a:tabLst>
                <a:tab pos="285750" algn="l"/>
              </a:tabLst>
            </a:pPr>
            <a:r>
              <a:rPr lang="it-IT" sz="1600" spc="5" dirty="0">
                <a:latin typeface="Century"/>
                <a:cs typeface="Century"/>
              </a:rPr>
              <a:t>3</a:t>
            </a:r>
            <a:r>
              <a:rPr lang="it-IT" sz="1600" spc="55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o</a:t>
            </a:r>
            <a:r>
              <a:rPr lang="it-IT" sz="1600" spc="5" dirty="0">
                <a:latin typeface="Century"/>
                <a:cs typeface="Century"/>
              </a:rPr>
              <a:t>re</a:t>
            </a:r>
            <a:r>
              <a:rPr lang="it-IT" sz="1600" spc="25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d</a:t>
            </a:r>
            <a:r>
              <a:rPr lang="it-IT" sz="1600" spc="5" dirty="0">
                <a:latin typeface="Century"/>
                <a:cs typeface="Century"/>
              </a:rPr>
              <a:t>i</a:t>
            </a:r>
            <a:r>
              <a:rPr lang="it-IT" sz="1600" spc="5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p</a:t>
            </a:r>
            <a:r>
              <a:rPr lang="it-IT" sz="1600" b="1" spc="5" dirty="0">
                <a:latin typeface="Century"/>
                <a:cs typeface="Century"/>
              </a:rPr>
              <a:t>r</a:t>
            </a:r>
            <a:r>
              <a:rPr lang="it-IT" sz="1600" b="1" spc="10" dirty="0">
                <a:latin typeface="Century"/>
                <a:cs typeface="Century"/>
              </a:rPr>
              <a:t>e</a:t>
            </a:r>
            <a:r>
              <a:rPr lang="it-IT" sz="1600" b="1" spc="-5" dirty="0">
                <a:latin typeface="Century"/>
                <a:cs typeface="Century"/>
              </a:rPr>
              <a:t>s</a:t>
            </a:r>
            <a:r>
              <a:rPr lang="it-IT" sz="1600" b="1" spc="10" dirty="0">
                <a:latin typeface="Century"/>
                <a:cs typeface="Century"/>
              </a:rPr>
              <a:t>e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5" dirty="0">
                <a:latin typeface="Century"/>
                <a:cs typeface="Century"/>
              </a:rPr>
              <a:t>za</a:t>
            </a:r>
            <a:r>
              <a:rPr lang="it-IT" sz="1600" b="1" spc="4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de</a:t>
            </a:r>
            <a:r>
              <a:rPr lang="it-IT" sz="1600" b="1" spc="5" dirty="0">
                <a:latin typeface="Century"/>
                <a:cs typeface="Century"/>
              </a:rPr>
              <a:t>l</a:t>
            </a:r>
            <a:r>
              <a:rPr lang="it-IT" sz="1600" b="1" spc="35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spc="-5" dirty="0">
                <a:latin typeface="Century"/>
                <a:cs typeface="Century"/>
              </a:rPr>
              <a:t>u</a:t>
            </a:r>
            <a:r>
              <a:rPr lang="it-IT" sz="1600" b="1" spc="10" dirty="0">
                <a:latin typeface="Century"/>
                <a:cs typeface="Century"/>
              </a:rPr>
              <a:t>to</a:t>
            </a:r>
            <a:r>
              <a:rPr lang="it-IT" sz="1600" b="1" spc="5" dirty="0">
                <a:latin typeface="Century"/>
                <a:cs typeface="Century"/>
              </a:rPr>
              <a:t>r</a:t>
            </a:r>
            <a:r>
              <a:rPr lang="it-IT" sz="1600" b="1" spc="30" dirty="0">
                <a:latin typeface="Times New Roman"/>
                <a:cs typeface="Times New Roman"/>
              </a:rPr>
              <a:t> 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10" dirty="0">
                <a:latin typeface="Century"/>
                <a:cs typeface="Century"/>
              </a:rPr>
              <a:t>ell</a:t>
            </a:r>
            <a:r>
              <a:rPr lang="it-IT" sz="1600" b="1" spc="5" dirty="0">
                <a:latin typeface="Century"/>
                <a:cs typeface="Century"/>
              </a:rPr>
              <a:t>a</a:t>
            </a:r>
            <a:r>
              <a:rPr lang="it-IT" sz="1600" b="1" spc="40" dirty="0">
                <a:latin typeface="Times New Roman"/>
                <a:cs typeface="Times New Roman"/>
              </a:rPr>
              <a:t> </a:t>
            </a:r>
            <a:r>
              <a:rPr lang="it-IT" sz="1600" b="1" spc="5" dirty="0">
                <a:latin typeface="Century"/>
                <a:cs typeface="Century"/>
              </a:rPr>
              <a:t>c</a:t>
            </a:r>
            <a:r>
              <a:rPr lang="it-IT" sz="1600" b="1" spc="10" dirty="0">
                <a:latin typeface="Century"/>
                <a:cs typeface="Century"/>
              </a:rPr>
              <a:t>l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-5" dirty="0">
                <a:latin typeface="Century"/>
                <a:cs typeface="Century"/>
              </a:rPr>
              <a:t>ss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spc="6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de</a:t>
            </a:r>
            <a:r>
              <a:rPr lang="it-IT" sz="1600" b="1" spc="5" dirty="0">
                <a:latin typeface="Century"/>
                <a:cs typeface="Century"/>
              </a:rPr>
              <a:t>l</a:t>
            </a:r>
            <a:r>
              <a:rPr lang="it-IT" sz="1600" b="1" spc="35" dirty="0">
                <a:latin typeface="Times New Roman"/>
                <a:cs typeface="Times New Roman"/>
              </a:rPr>
              <a:t> 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10" dirty="0">
                <a:latin typeface="Century"/>
                <a:cs typeface="Century"/>
              </a:rPr>
              <a:t>e</a:t>
            </a:r>
            <a:r>
              <a:rPr lang="it-IT" sz="1600" b="1" spc="5" dirty="0">
                <a:latin typeface="Century"/>
                <a:cs typeface="Century"/>
              </a:rPr>
              <a:t>o</a:t>
            </a:r>
            <a:r>
              <a:rPr lang="it-IT" sz="1600" b="1" spc="35" dirty="0">
                <a:latin typeface="Times New Roman"/>
                <a:cs typeface="Times New Roman"/>
              </a:rPr>
              <a:t> 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-5" dirty="0">
                <a:latin typeface="Century"/>
                <a:cs typeface="Century"/>
              </a:rPr>
              <a:t>ssun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spc="5" dirty="0">
                <a:latin typeface="Century"/>
                <a:cs typeface="Century"/>
              </a:rPr>
              <a:t>o</a:t>
            </a:r>
            <a:endParaRPr lang="it-IT" sz="1600" b="1" dirty="0">
              <a:latin typeface="Century"/>
              <a:cs typeface="Century"/>
            </a:endParaRPr>
          </a:p>
          <a:p>
            <a:pPr lvl="0">
              <a:lnSpc>
                <a:spcPts val="1900"/>
              </a:lnSpc>
              <a:spcBef>
                <a:spcPts val="67"/>
              </a:spcBef>
              <a:buClr>
                <a:srgbClr val="024B90"/>
              </a:buClr>
              <a:buFont typeface="Wingdings"/>
              <a:buChar char=""/>
            </a:pPr>
            <a:endParaRPr lang="it-IT" sz="1900" dirty="0">
              <a:latin typeface="Calibri"/>
            </a:endParaRPr>
          </a:p>
          <a:p>
            <a:pPr marL="285115" lvl="0" indent="-272415">
              <a:buClr>
                <a:srgbClr val="024B90"/>
              </a:buClr>
              <a:buFont typeface="Wingdings"/>
              <a:buChar char=""/>
              <a:tabLst>
                <a:tab pos="285750" algn="l"/>
              </a:tabLst>
            </a:pPr>
            <a:r>
              <a:rPr lang="it-IT" sz="1600" spc="5" dirty="0">
                <a:latin typeface="Century"/>
                <a:cs typeface="Century"/>
              </a:rPr>
              <a:t>1</a:t>
            </a:r>
            <a:r>
              <a:rPr lang="it-IT" sz="1600" spc="55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o</a:t>
            </a:r>
            <a:r>
              <a:rPr lang="it-IT" sz="1600" spc="5" dirty="0">
                <a:latin typeface="Century"/>
                <a:cs typeface="Century"/>
              </a:rPr>
              <a:t>ra</a:t>
            </a:r>
            <a:r>
              <a:rPr lang="it-IT" sz="1600" spc="30" dirty="0">
                <a:latin typeface="Times New Roman"/>
                <a:cs typeface="Times New Roman"/>
              </a:rPr>
              <a:t> </a:t>
            </a:r>
            <a:r>
              <a:rPr lang="it-IT" sz="1600" spc="10" dirty="0">
                <a:latin typeface="Century"/>
                <a:cs typeface="Century"/>
              </a:rPr>
              <a:t>d</a:t>
            </a:r>
            <a:r>
              <a:rPr lang="it-IT" sz="1600" spc="5" dirty="0">
                <a:latin typeface="Century"/>
                <a:cs typeface="Century"/>
              </a:rPr>
              <a:t>i</a:t>
            </a:r>
            <a:r>
              <a:rPr lang="it-IT" sz="1600" spc="50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v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10" dirty="0">
                <a:latin typeface="Century"/>
                <a:cs typeface="Century"/>
              </a:rPr>
              <a:t>l</a:t>
            </a:r>
            <a:r>
              <a:rPr lang="it-IT" sz="1600" b="1" spc="-5" dirty="0">
                <a:latin typeface="Century"/>
                <a:cs typeface="Century"/>
              </a:rPr>
              <a:t>u</a:t>
            </a:r>
            <a:r>
              <a:rPr lang="it-IT" sz="1600" b="1" spc="10" dirty="0">
                <a:latin typeface="Century"/>
                <a:cs typeface="Century"/>
              </a:rPr>
              <a:t>t</a:t>
            </a:r>
            <a:r>
              <a:rPr lang="it-IT" sz="1600" b="1" dirty="0">
                <a:latin typeface="Century"/>
                <a:cs typeface="Century"/>
              </a:rPr>
              <a:t>a</a:t>
            </a:r>
            <a:r>
              <a:rPr lang="it-IT" sz="1600" b="1" spc="5" dirty="0">
                <a:latin typeface="Century"/>
                <a:cs typeface="Century"/>
              </a:rPr>
              <a:t>z</a:t>
            </a:r>
            <a:r>
              <a:rPr lang="it-IT" sz="1600" b="1" spc="10" dirty="0">
                <a:latin typeface="Century"/>
                <a:cs typeface="Century"/>
              </a:rPr>
              <a:t>io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5" dirty="0">
                <a:latin typeface="Century"/>
                <a:cs typeface="Century"/>
              </a:rPr>
              <a:t>e</a:t>
            </a:r>
            <a:r>
              <a:rPr lang="it-IT" sz="1600" b="1" spc="25" dirty="0">
                <a:latin typeface="Times New Roman"/>
                <a:cs typeface="Times New Roman"/>
              </a:rPr>
              <a:t> </a:t>
            </a:r>
            <a:r>
              <a:rPr lang="it-IT" sz="1600" b="1" spc="10" dirty="0">
                <a:latin typeface="Century"/>
                <a:cs typeface="Century"/>
              </a:rPr>
              <a:t>dell</a:t>
            </a:r>
            <a:r>
              <a:rPr lang="it-IT" sz="1600" b="1" spc="5" dirty="0">
                <a:latin typeface="Century"/>
                <a:cs typeface="Century"/>
              </a:rPr>
              <a:t>’</a:t>
            </a:r>
            <a:r>
              <a:rPr lang="it-IT" sz="1600" b="1" spc="10" dirty="0">
                <a:latin typeface="Century"/>
                <a:cs typeface="Century"/>
              </a:rPr>
              <a:t>e</a:t>
            </a:r>
            <a:r>
              <a:rPr lang="it-IT" sz="1600" b="1" spc="-5" dirty="0">
                <a:latin typeface="Century"/>
                <a:cs typeface="Century"/>
              </a:rPr>
              <a:t>s</a:t>
            </a:r>
            <a:r>
              <a:rPr lang="it-IT" sz="1600" b="1" spc="10" dirty="0">
                <a:latin typeface="Century"/>
                <a:cs typeface="Century"/>
              </a:rPr>
              <a:t>pe</a:t>
            </a:r>
            <a:r>
              <a:rPr lang="it-IT" sz="1600" b="1" spc="5" dirty="0">
                <a:latin typeface="Century"/>
                <a:cs typeface="Century"/>
              </a:rPr>
              <a:t>r</a:t>
            </a:r>
            <a:r>
              <a:rPr lang="it-IT" sz="1600" b="1" spc="10" dirty="0">
                <a:latin typeface="Century"/>
                <a:cs typeface="Century"/>
              </a:rPr>
              <a:t>ie</a:t>
            </a:r>
            <a:r>
              <a:rPr lang="it-IT" sz="1600" b="1" spc="-5" dirty="0">
                <a:latin typeface="Century"/>
                <a:cs typeface="Century"/>
              </a:rPr>
              <a:t>n</a:t>
            </a:r>
            <a:r>
              <a:rPr lang="it-IT" sz="1600" b="1" spc="5" dirty="0">
                <a:latin typeface="Century"/>
                <a:cs typeface="Century"/>
              </a:rPr>
              <a:t>za</a:t>
            </a:r>
            <a:endParaRPr lang="it-IT" sz="1600" b="1" dirty="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379730" algn="l"/>
              </a:tabLst>
            </a:pPr>
            <a:endParaRPr sz="1600" dirty="0">
              <a:latin typeface="Century"/>
              <a:cs typeface="Century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90318-F22D-488C-B766-DCC5D177B0D6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7042621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4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1196752"/>
            <a:ext cx="7408333" cy="34506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7200" dirty="0">
                <a:latin typeface="Calibri" panose="020F0502020204030204" pitchFamily="34" charset="0"/>
              </a:rPr>
              <a:t>L’osservazione diretta, nell’ambito del </a:t>
            </a:r>
            <a:r>
              <a:rPr lang="it-IT" sz="7200" dirty="0" err="1">
                <a:latin typeface="Calibri" panose="020F0502020204030204" pitchFamily="34" charset="0"/>
              </a:rPr>
              <a:t>peer</a:t>
            </a:r>
            <a:r>
              <a:rPr lang="it-IT" sz="7200" dirty="0">
                <a:latin typeface="Calibri" panose="020F0502020204030204" pitchFamily="34" charset="0"/>
              </a:rPr>
              <a:t> to </a:t>
            </a:r>
            <a:r>
              <a:rPr lang="it-IT" sz="7200" dirty="0" err="1">
                <a:latin typeface="Calibri" panose="020F0502020204030204" pitchFamily="34" charset="0"/>
              </a:rPr>
              <a:t>peer</a:t>
            </a:r>
            <a:r>
              <a:rPr lang="it-IT" sz="7200" dirty="0">
                <a:latin typeface="Calibri" panose="020F0502020204030204" pitchFamily="34" charset="0"/>
              </a:rPr>
              <a:t>, potrebbe essere introdotta da un momento di raccordo previo, in cui stabilire tempi e modalità della presenza in classe ed individuare strumenti utilizzabili. </a:t>
            </a:r>
          </a:p>
          <a:p>
            <a:pPr marL="0" indent="0" algn="just">
              <a:buNone/>
            </a:pPr>
            <a:r>
              <a:rPr lang="it-IT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Di grande utilità risulterebbe l’adozione di una </a:t>
            </a:r>
            <a:r>
              <a:rPr lang="it-IT" sz="7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check</a:t>
            </a:r>
            <a:r>
              <a:rPr lang="it-IT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 list</a:t>
            </a:r>
            <a:r>
              <a:rPr lang="it-IT" sz="7200" dirty="0">
                <a:latin typeface="Calibri" panose="020F0502020204030204" pitchFamily="34" charset="0"/>
              </a:rPr>
              <a:t>, che segnali gli indicatori più significativi dell’azione didattica:</a:t>
            </a:r>
          </a:p>
          <a:p>
            <a:pPr algn="just"/>
            <a:r>
              <a:rPr lang="it-IT" sz="7200" dirty="0">
                <a:latin typeface="Calibri" panose="020F0502020204030204" pitchFamily="34" charset="0"/>
              </a:rPr>
              <a:t>Strategie didattiche (impostazione dell’insegnamento, interazione verbale e relazionale, sostegno e stimolo  all’apprendimento, ecc.);</a:t>
            </a:r>
          </a:p>
          <a:p>
            <a:pPr algn="just"/>
            <a:r>
              <a:rPr lang="it-IT" sz="7200" dirty="0">
                <a:latin typeface="Calibri" panose="020F0502020204030204" pitchFamily="34" charset="0"/>
              </a:rPr>
              <a:t>Gestione della classe (gestione del tempo, delle attività, organizzazione degli spazi, ecc.);</a:t>
            </a:r>
          </a:p>
          <a:p>
            <a:pPr algn="just"/>
            <a:r>
              <a:rPr lang="it-IT" sz="7200" dirty="0">
                <a:latin typeface="Calibri" panose="020F0502020204030204" pitchFamily="34" charset="0"/>
              </a:rPr>
              <a:t>Sostegno personalizzato (supporti, incentivi, attenzione alle differenze, inclusione, BES, ecc.);</a:t>
            </a:r>
          </a:p>
          <a:p>
            <a:pPr algn="just"/>
            <a:r>
              <a:rPr lang="it-IT" sz="7200" dirty="0">
                <a:latin typeface="Calibri" panose="020F0502020204030204" pitchFamily="34" charset="0"/>
              </a:rPr>
              <a:t>Contesto (coinvolgimento degli allievi, rapporti interpersonali, uso della voce, ecc.);</a:t>
            </a:r>
          </a:p>
          <a:p>
            <a:pPr algn="just"/>
            <a:r>
              <a:rPr lang="it-IT" sz="7200" dirty="0">
                <a:latin typeface="Calibri" panose="020F0502020204030204" pitchFamily="34" charset="0"/>
              </a:rPr>
              <a:t>Utilizzo delle risorse didattiche ( libro di testo, LIM, PC, altre risorse).</a:t>
            </a:r>
          </a:p>
          <a:p>
            <a:pPr marL="0" indent="0" algn="just">
              <a:buNone/>
            </a:pPr>
            <a:r>
              <a:rPr lang="it-IT" sz="7200" dirty="0">
                <a:latin typeface="Calibri" panose="020F0502020204030204" pitchFamily="34" charset="0"/>
              </a:rPr>
              <a:t>L’osservazione punterebbe così a cogliere dominanze, regolarità, stili di lavoro, da rilevare in un’ ipotetica ora di lezione, scandita in unità temporali più ridotte (ad esempio di 10-15 minuti) e corredata di notazioni  su eventi, criticità,  elementi di forza, reazioni</a:t>
            </a:r>
            <a:r>
              <a:rPr lang="it-IT" sz="7200" dirty="0" smtClean="0">
                <a:latin typeface="Calibri" panose="020F0502020204030204" pitchFamily="34" charset="0"/>
              </a:rPr>
              <a:t>.</a:t>
            </a:r>
            <a:endParaRPr lang="it-IT" sz="7200" dirty="0">
              <a:latin typeface="Calibri" panose="020F05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B3E-4EB4-4062-8AD2-5555A6396278}" type="datetime1">
              <a:rPr lang="it-IT" smtClean="0"/>
              <a:pPr/>
              <a:t>31/03/2015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7114666" cy="365125"/>
          </a:xfrm>
        </p:spPr>
        <p:txBody>
          <a:bodyPr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28600"/>
            <a:ext cx="8229600" cy="1252728"/>
          </a:xfrm>
        </p:spPr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rgbClr val="FF0000"/>
                </a:solidFill>
              </a:rPr>
              <a:t>STRATEGIE  OPERATIVE</a:t>
            </a:r>
            <a:endParaRPr lang="it-IT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1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2" y="2492896"/>
            <a:ext cx="1878051" cy="13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1656185" cy="14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Formazione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on-line (20h)</a:t>
            </a:r>
            <a:endParaRPr lang="it-IT" sz="3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57363" y="1844824"/>
            <a:ext cx="8568952" cy="446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1200"/>
              </a:lnSpc>
            </a:pP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In</a:t>
            </a:r>
            <a:r>
              <a:rPr sz="1600" spc="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q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f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7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do</a:t>
            </a:r>
            <a:r>
              <a:rPr sz="1600" spc="-10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-10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g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zz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a,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h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19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19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9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-1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rc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,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19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 </a:t>
            </a:r>
            <a:r>
              <a:rPr sz="1600" b="1" spc="-2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spc="-10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 </a:t>
            </a:r>
            <a:r>
              <a:rPr sz="1600" b="1" spc="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19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-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18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cc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g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re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su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ze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-10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h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eg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24B90"/>
                </a:solidFill>
                <a:latin typeface="Century"/>
                <a:cs typeface="Century"/>
              </a:rPr>
              <a:t>f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rmaz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,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smtClean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5" dirty="0" smtClean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dirty="0" smtClean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30" dirty="0" smtClean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b="1" spc="-1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ll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ttivit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à</a:t>
            </a:r>
            <a:r>
              <a:rPr sz="1600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el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b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og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dell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ol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a.</a:t>
            </a:r>
            <a:endParaRPr sz="1600" dirty="0">
              <a:solidFill>
                <a:prstClr val="black"/>
              </a:solidFill>
              <a:latin typeface="Century"/>
              <a:cs typeface="Century"/>
            </a:endParaRPr>
          </a:p>
          <a:p>
            <a:pPr>
              <a:lnSpc>
                <a:spcPts val="1900"/>
              </a:lnSpc>
              <a:spcBef>
                <a:spcPts val="67"/>
              </a:spcBef>
            </a:pPr>
            <a:endParaRPr sz="1900" dirty="0">
              <a:solidFill>
                <a:prstClr val="black"/>
              </a:solidFill>
              <a:latin typeface="Calibri"/>
            </a:endParaRPr>
          </a:p>
          <a:p>
            <a:pPr marL="68580"/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Il</a:t>
            </a:r>
            <a:r>
              <a:rPr sz="1600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olt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re</a:t>
            </a:r>
            <a:r>
              <a:rPr sz="1600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tili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zz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rà</a:t>
            </a:r>
            <a:r>
              <a:rPr sz="1600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q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5" dirty="0" smtClean="0">
                <a:solidFill>
                  <a:srgbClr val="024B90"/>
                </a:solidFill>
                <a:latin typeface="Century"/>
                <a:cs typeface="Century"/>
              </a:rPr>
              <a:t>:</a:t>
            </a:r>
            <a:endParaRPr sz="1600" dirty="0">
              <a:solidFill>
                <a:prstClr val="black"/>
              </a:solidFill>
              <a:latin typeface="Century"/>
              <a:cs typeface="Century"/>
            </a:endParaRPr>
          </a:p>
          <a:p>
            <a:pPr marL="285115" indent="-272415">
              <a:buClr>
                <a:srgbClr val="024B90"/>
              </a:buClr>
              <a:buFont typeface="Courier New"/>
              <a:buChar char="o"/>
              <a:tabLst>
                <a:tab pos="285750" algn="l"/>
              </a:tabLst>
            </a:pPr>
            <a:r>
              <a:rPr sz="1600" b="1" spc="10" dirty="0" err="1" smtClean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spc="5" dirty="0" err="1" smtClean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 err="1" smtClean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" dirty="0" err="1" smtClean="0">
                <a:solidFill>
                  <a:srgbClr val="024B90"/>
                </a:solidFill>
                <a:latin typeface="Century"/>
                <a:cs typeface="Century"/>
              </a:rPr>
              <a:t>mi</a:t>
            </a:r>
            <a:r>
              <a:rPr sz="1600" b="1" spc="35" dirty="0" smtClean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tt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un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it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à</a:t>
            </a:r>
            <a:r>
              <a:rPr sz="1600" b="1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h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f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ss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-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,</a:t>
            </a:r>
            <a:endParaRPr sz="1600" b="1" dirty="0">
              <a:solidFill>
                <a:prstClr val="black"/>
              </a:solidFill>
              <a:latin typeface="Century"/>
              <a:cs typeface="Century"/>
            </a:endParaRPr>
          </a:p>
          <a:p>
            <a:pPr marL="285115" indent="-272415" algn="just">
              <a:spcBef>
                <a:spcPts val="20"/>
              </a:spcBef>
              <a:buClr>
                <a:srgbClr val="024B90"/>
              </a:buClr>
              <a:buFont typeface="Courier New"/>
              <a:buChar char="o"/>
              <a:tabLst>
                <a:tab pos="285750" algn="l"/>
              </a:tabLst>
            </a:pP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ip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f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uss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7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ci</a:t>
            </a:r>
            <a:endParaRPr sz="1600" b="1" dirty="0">
              <a:solidFill>
                <a:prstClr val="black"/>
              </a:solidFill>
              <a:latin typeface="Century"/>
              <a:cs typeface="Century"/>
            </a:endParaRPr>
          </a:p>
          <a:p>
            <a:pPr marL="285115" marR="213995" indent="-272415">
              <a:lnSpc>
                <a:spcPct val="101299"/>
              </a:lnSpc>
              <a:buClr>
                <a:srgbClr val="024B90"/>
              </a:buClr>
              <a:buFont typeface="Courier New"/>
              <a:buChar char="o"/>
              <a:tabLst>
                <a:tab pos="285750" algn="l"/>
              </a:tabLst>
            </a:pP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ss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6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did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tti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h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etodologi</a:t>
            </a:r>
            <a:r>
              <a:rPr sz="1600" b="1" spc="-10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h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1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b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ete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,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til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op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1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ttivit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à</a:t>
            </a:r>
            <a:r>
              <a:rPr sz="1600" b="1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vi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.</a:t>
            </a:r>
            <a:endParaRPr sz="1600" b="1" dirty="0">
              <a:solidFill>
                <a:prstClr val="black"/>
              </a:solidFill>
              <a:latin typeface="Century"/>
              <a:cs typeface="Century"/>
            </a:endParaRPr>
          </a:p>
          <a:p>
            <a:pPr>
              <a:lnSpc>
                <a:spcPts val="1900"/>
              </a:lnSpc>
              <a:spcBef>
                <a:spcPts val="44"/>
              </a:spcBef>
            </a:pPr>
            <a:endParaRPr lang="it-IT" sz="19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ts val="1900"/>
              </a:lnSpc>
              <a:spcBef>
                <a:spcPts val="44"/>
              </a:spcBef>
            </a:pPr>
            <a:endParaRPr lang="it-IT" sz="19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ts val="1900"/>
              </a:lnSpc>
              <a:spcBef>
                <a:spcPts val="44"/>
              </a:spcBef>
            </a:pPr>
            <a:endParaRPr sz="1900" dirty="0">
              <a:solidFill>
                <a:prstClr val="black"/>
              </a:solidFill>
              <a:latin typeface="Calibri"/>
            </a:endParaRPr>
          </a:p>
          <a:p>
            <a:pPr marL="12700" marR="133350" algn="just">
              <a:lnSpc>
                <a:spcPct val="101200"/>
              </a:lnSpc>
            </a:pP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Il</a:t>
            </a:r>
            <a:r>
              <a:rPr sz="1600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ro</a:t>
            </a:r>
            <a:r>
              <a:rPr sz="1600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volt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rà</a:t>
            </a:r>
            <a:r>
              <a:rPr sz="1600" spc="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di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uss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7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ll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fi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dell’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nn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1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ov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it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6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v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err="1">
                <a:solidFill>
                  <a:srgbClr val="024B90"/>
                </a:solidFill>
                <a:latin typeface="Century"/>
                <a:cs typeface="Century"/>
              </a:rPr>
              <a:t>dell</a:t>
            </a:r>
            <a:r>
              <a:rPr sz="1600" b="1" spc="5" dirty="0" err="1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1600" b="1" spc="30" dirty="0" smtClean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5" dirty="0" err="1" smtClean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b="1" spc="-5" dirty="0" err="1" smtClean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10" dirty="0" err="1" smtClean="0">
                <a:solidFill>
                  <a:srgbClr val="024B90"/>
                </a:solidFill>
                <a:latin typeface="Century"/>
                <a:cs typeface="Century"/>
              </a:rPr>
              <a:t>ol</a:t>
            </a:r>
            <a:r>
              <a:rPr sz="1600" b="1" spc="5" dirty="0" err="1" smtClean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40" dirty="0" smtClean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4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rà</a:t>
            </a:r>
            <a:r>
              <a:rPr sz="1600" spc="1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su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6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el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f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f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rma</a:t>
            </a:r>
            <a:r>
              <a:rPr sz="1600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did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tti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a.</a:t>
            </a:r>
            <a:endParaRPr sz="1600" dirty="0">
              <a:solidFill>
                <a:prstClr val="black"/>
              </a:solidFill>
              <a:latin typeface="Century"/>
              <a:cs typeface="Century"/>
            </a:endParaRPr>
          </a:p>
          <a:p>
            <a:pPr marL="12700" marR="846455" algn="just">
              <a:lnSpc>
                <a:spcPct val="101200"/>
              </a:lnSpc>
            </a:pPr>
            <a:r>
              <a:rPr sz="1600" spc="5" dirty="0" err="1" smtClean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-5" dirty="0" err="1" smtClean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 err="1" smtClean="0">
                <a:solidFill>
                  <a:srgbClr val="024B90"/>
                </a:solidFill>
                <a:latin typeface="Century"/>
                <a:cs typeface="Century"/>
              </a:rPr>
              <a:t>olt</a:t>
            </a:r>
            <a:r>
              <a:rPr sz="1600" spc="5" dirty="0" err="1" smtClean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 err="1" smtClean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,</a:t>
            </a:r>
            <a:r>
              <a:rPr sz="1600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do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rrà</a:t>
            </a:r>
            <a:r>
              <a:rPr sz="1600" spc="1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ottopo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to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,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vi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spc="10" dirty="0">
                <a:solidFill>
                  <a:srgbClr val="024B90"/>
                </a:solidFill>
                <a:latin typeface="Century"/>
                <a:cs typeface="Century"/>
              </a:rPr>
              <a:t>le</a:t>
            </a:r>
            <a:r>
              <a:rPr sz="1600" dirty="0">
                <a:solidFill>
                  <a:srgbClr val="024B90"/>
                </a:solidFill>
                <a:latin typeface="Century"/>
                <a:cs typeface="Century"/>
              </a:rPr>
              <a:t>,</a:t>
            </a:r>
            <a:r>
              <a:rPr sz="1600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024B90"/>
                </a:solidFill>
                <a:latin typeface="Century"/>
                <a:cs typeface="Century"/>
              </a:rPr>
              <a:t>q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sz="1600" b="1" spc="2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sti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on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1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2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600" b="1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1600" b="1" spc="25" dirty="0" smtClean="0">
                <a:solidFill>
                  <a:srgbClr val="024B90"/>
                </a:solidFill>
                <a:latin typeface="Times New Roman"/>
                <a:cs typeface="Times New Roman"/>
              </a:rPr>
              <a:t>g</a:t>
            </a:r>
            <a:r>
              <a:rPr sz="1600" b="1" spc="15" dirty="0" err="1" smtClean="0">
                <a:solidFill>
                  <a:srgbClr val="024B90"/>
                </a:solidFill>
                <a:latin typeface="Century"/>
                <a:cs typeface="Century"/>
              </a:rPr>
              <a:t>ra</a:t>
            </a:r>
            <a:r>
              <a:rPr sz="1600" b="1" spc="10" dirty="0" err="1" smtClean="0">
                <a:solidFill>
                  <a:srgbClr val="024B90"/>
                </a:solidFill>
                <a:latin typeface="Century"/>
                <a:cs typeface="Century"/>
              </a:rPr>
              <a:t>di</a:t>
            </a:r>
            <a:r>
              <a:rPr sz="1600" b="1" spc="5" dirty="0" err="1" smtClean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600" b="1" spc="10" dirty="0" err="1" smtClean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sz="1600" b="1" spc="-5" dirty="0" err="1" smtClean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sz="1600" b="1" spc="10" dirty="0" err="1" smtClean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600" b="1" spc="5" dirty="0" err="1" smtClean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dirty="0" smtClean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de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600" b="1" spc="3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rc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sz="1600" b="1" spc="-5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f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24B90"/>
                </a:solidFill>
                <a:latin typeface="Century"/>
                <a:cs typeface="Century"/>
              </a:rPr>
              <a:t>rma</a:t>
            </a:r>
            <a:r>
              <a:rPr sz="1600" b="1" spc="10" dirty="0">
                <a:solidFill>
                  <a:srgbClr val="024B90"/>
                </a:solidFill>
                <a:latin typeface="Century"/>
                <a:cs typeface="Century"/>
              </a:rPr>
              <a:t>tivo</a:t>
            </a:r>
            <a:r>
              <a:rPr sz="1600" b="1" dirty="0">
                <a:solidFill>
                  <a:srgbClr val="024B90"/>
                </a:solidFill>
                <a:latin typeface="Century"/>
                <a:cs typeface="Century"/>
              </a:rPr>
              <a:t>.</a:t>
            </a:r>
            <a:endParaRPr sz="1600" b="1" dirty="0">
              <a:solidFill>
                <a:prstClr val="black"/>
              </a:solidFill>
              <a:latin typeface="Century"/>
              <a:cs typeface="Century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79340-D329-4C05-B970-37711EF7ECA8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 dirty="0">
              <a:solidFill>
                <a:srgbClr val="073E8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6394550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052736"/>
            <a:ext cx="4896544" cy="5400600"/>
          </a:xfrm>
        </p:spPr>
        <p:txBody>
          <a:bodyPr/>
          <a:lstStyle/>
          <a:p>
            <a:pPr algn="just">
              <a:defRPr/>
            </a:pPr>
            <a:r>
              <a:rPr lang="it-IT" sz="2000" dirty="0" smtClean="0"/>
              <a:t>È allo studio la possibilità di adottare a livello regionale un modello complementare rispetto a quello nazionale in modo da caratterizzare l’attività on line come costruzione ragionata di un proprio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portfolio professionale elettronico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da parte di ogni docente in formazione.</a:t>
            </a:r>
          </a:p>
          <a:p>
            <a:pPr algn="just">
              <a:defRPr/>
            </a:pP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Il portfolio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sarebbe poi oggetto di presentazione in sede di verifica dell’anno di formazione di fronte al Comitato di Valutazione e quindi sostitutivo della tradizionale relazione finale.</a:t>
            </a:r>
          </a:p>
          <a:p>
            <a:pPr algn="just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Potrebbe accompagnare il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profilo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del docente al momento del suo inserimento nella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Community virtuale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9" name="Titolo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537"/>
          </a:xfrm>
        </p:spPr>
        <p:txBody>
          <a:bodyPr/>
          <a:lstStyle/>
          <a:p>
            <a:r>
              <a:rPr lang="it-IT" altLang="it-IT" b="1" dirty="0" smtClean="0">
                <a:solidFill>
                  <a:srgbClr val="FF0000"/>
                </a:solidFill>
              </a:rPr>
              <a:t>Formazione</a:t>
            </a:r>
            <a:r>
              <a:rPr lang="it-IT" altLang="it-IT" b="1" dirty="0" smtClean="0"/>
              <a:t> </a:t>
            </a:r>
            <a:r>
              <a:rPr lang="it-IT" altLang="it-IT" b="1" dirty="0" smtClean="0">
                <a:solidFill>
                  <a:srgbClr val="FF0000"/>
                </a:solidFill>
              </a:rPr>
              <a:t>on line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075DF-245B-4EE8-842D-5579CDEB8EA6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00" y="6477977"/>
            <a:ext cx="6322541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blog.getsatisfaction.com/wp-content/uploads/State-of-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158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9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1"/>
          <p:cNvSpPr>
            <a:spLocks noGrp="1"/>
          </p:cNvSpPr>
          <p:nvPr>
            <p:ph idx="1"/>
          </p:nvPr>
        </p:nvSpPr>
        <p:spPr>
          <a:xfrm>
            <a:off x="871538" y="406400"/>
            <a:ext cx="7408862" cy="5719763"/>
          </a:xfrm>
        </p:spPr>
        <p:txBody>
          <a:bodyPr/>
          <a:lstStyle/>
          <a:p>
            <a:pPr algn="just" eaLnBrk="1" hangingPunct="1"/>
            <a:r>
              <a:rPr lang="it-IT" altLang="it-IT" sz="2000" dirty="0" smtClean="0"/>
              <a:t>La carriera di un docente è segnata da molti momenti che si caratterizzano per valore ed importanza, fra tutti quelli iniziali e finali.</a:t>
            </a:r>
          </a:p>
          <a:p>
            <a:pPr algn="just" eaLnBrk="1" hangingPunct="1"/>
            <a:r>
              <a:rPr lang="it-IT" altLang="it-IT" sz="2000" dirty="0" smtClean="0"/>
              <a:t>Il periodo iniziale, che coincide con il periodo di prova e l’anno di formazione, ha una duplice valenza: da un lato si gettano le basi formative che costituiscono un’esperienza culturale, umana e professionale irripetibile, dall’altro i docenti devono dimostrare di meritare la stabilizzazione definitiva del proprio rapporto di lavoro con </a:t>
            </a:r>
            <a:r>
              <a:rPr lang="it-IT" altLang="it-IT" sz="2000" i="1" dirty="0" smtClean="0"/>
              <a:t>la conferma in ruolo</a:t>
            </a:r>
            <a:r>
              <a:rPr lang="it-IT" altLang="it-IT" sz="2000" dirty="0" smtClean="0"/>
              <a:t>. </a:t>
            </a:r>
          </a:p>
          <a:p>
            <a:pPr algn="just" eaLnBrk="1" hangingPunct="1"/>
            <a:endParaRPr lang="it-IT" altLang="it-IT" sz="2000" dirty="0" smtClean="0"/>
          </a:p>
          <a:p>
            <a:pPr algn="just" eaLnBrk="1" hangingPunct="1"/>
            <a:r>
              <a:rPr lang="it-IT" altLang="it-IT" sz="2000" dirty="0" smtClean="0"/>
              <a:t>Il personale docente, all’atto della nomina in ruolo, con la sottoscrizione di un contratto di lavoro individuale a tempo indeterminato, è assunto ‘in prova’ ed è ammesso a un anno di formazione.</a:t>
            </a:r>
          </a:p>
          <a:p>
            <a:pPr algn="just" eaLnBrk="1" hangingPunct="1"/>
            <a:r>
              <a:rPr lang="it-IT" altLang="it-IT" sz="2000" dirty="0" smtClean="0"/>
              <a:t>L’anno di formazione, pur differenziandosi dal periodo di prova per le fondamentali peculiarità di svolgimento, vale come periodo di prova ad ogni effetto (art.437,comma 3 del </a:t>
            </a:r>
            <a:r>
              <a:rPr lang="it-IT" altLang="it-IT" sz="2000" dirty="0" err="1" smtClean="0"/>
              <a:t>D.lgs</a:t>
            </a:r>
            <a:r>
              <a:rPr lang="it-IT" altLang="it-IT" sz="2000" dirty="0" smtClean="0"/>
              <a:t> 297/1994).</a:t>
            </a:r>
          </a:p>
          <a:p>
            <a:pPr eaLnBrk="1" hangingPunct="1">
              <a:buFont typeface="Symbol" pitchFamily="18" charset="2"/>
              <a:buNone/>
            </a:pPr>
            <a:endParaRPr lang="it-IT" altLang="it-IT" sz="1500" dirty="0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C98B1-274D-46B9-A2B5-8457181F9B39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6250534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ladoiofirenze.it/wp-content/uploads/2012/09/Mongolfiere_Tosc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8201"/>
            <a:ext cx="5112568" cy="30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FFBB7-69EA-4361-B22B-BA544CD9FF50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6178525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59832" y="5356991"/>
            <a:ext cx="5934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Buona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FormAzione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107" y="3351929"/>
            <a:ext cx="89015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i="1" dirty="0" smtClean="0">
                <a:latin typeface="Comic Sans MS" pitchFamily="66" charset="0"/>
              </a:rPr>
              <a:t>«Molti </a:t>
            </a:r>
            <a:r>
              <a:rPr lang="it-IT" altLang="it-IT" sz="2000" i="1" dirty="0">
                <a:latin typeface="Comic Sans MS" pitchFamily="66" charset="0"/>
              </a:rPr>
              <a:t>docenti sono disposti ad investire il proprio tempo per </a:t>
            </a:r>
            <a:r>
              <a:rPr lang="it-IT" altLang="it-IT" sz="2000" i="1" dirty="0" smtClean="0">
                <a:latin typeface="Comic Sans MS" pitchFamily="66" charset="0"/>
              </a:rPr>
              <a:t>sperimentare nuovi </a:t>
            </a:r>
            <a:r>
              <a:rPr lang="it-IT" altLang="it-IT" sz="2000" i="1" dirty="0">
                <a:latin typeface="Comic Sans MS" pitchFamily="66" charset="0"/>
              </a:rPr>
              <a:t>modelli educativi che possano migliorare l’efficacia e l’efficienza didattica a patto di conoscere in dettaglio quali sono i vantaggi ottenibili, le risorse da investire e le possibili problematiche </a:t>
            </a:r>
            <a:r>
              <a:rPr lang="it-IT" altLang="it-IT" sz="2000" i="1" dirty="0" smtClean="0">
                <a:latin typeface="Comic Sans MS" pitchFamily="66" charset="0"/>
              </a:rPr>
              <a:t>connesse». </a:t>
            </a:r>
            <a:r>
              <a:rPr lang="it-IT" altLang="it-IT" sz="2000" i="1" dirty="0">
                <a:latin typeface="Comic Sans MS" pitchFamily="66" charset="0"/>
              </a:rPr>
              <a:t>(P</a:t>
            </a:r>
            <a:r>
              <a:rPr lang="it-IT" altLang="it-IT" sz="2000" i="1" dirty="0" smtClean="0">
                <a:latin typeface="Comic Sans MS" pitchFamily="66" charset="0"/>
              </a:rPr>
              <a:t>. C. Rivoltella</a:t>
            </a:r>
            <a:r>
              <a:rPr lang="it-IT" altLang="it-IT" sz="2000" i="1" dirty="0">
                <a:latin typeface="Comic Sans MS" pitchFamily="66" charset="0"/>
              </a:rPr>
              <a:t>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i="1" dirty="0">
                <a:latin typeface="Comic Sans MS" pitchFamily="66" charset="0"/>
              </a:rPr>
              <a:t> </a:t>
            </a:r>
            <a:r>
              <a:rPr lang="it-IT" altLang="it-IT" sz="1600" b="1" dirty="0" smtClean="0">
                <a:latin typeface="Comic Sans MS" pitchFamily="66" charset="0"/>
              </a:rPr>
              <a:t>Rivoltella </a:t>
            </a:r>
            <a:r>
              <a:rPr lang="it-IT" altLang="it-IT" sz="1600" b="1" dirty="0" err="1">
                <a:latin typeface="Comic Sans MS" pitchFamily="66" charset="0"/>
              </a:rPr>
              <a:t>P.C.,Ardizzone</a:t>
            </a:r>
            <a:r>
              <a:rPr lang="it-IT" altLang="it-IT" sz="1600" b="1" dirty="0">
                <a:latin typeface="Comic Sans MS" pitchFamily="66" charset="0"/>
              </a:rPr>
              <a:t> P. - Didattiche per </a:t>
            </a:r>
            <a:r>
              <a:rPr lang="it-IT" altLang="it-IT" sz="1600" b="1" dirty="0" smtClean="0">
                <a:latin typeface="Comic Sans MS" pitchFamily="66" charset="0"/>
              </a:rPr>
              <a:t>l'e-learning,2003 Carocci </a:t>
            </a:r>
            <a:r>
              <a:rPr lang="it-IT" altLang="it-IT" sz="1600" b="1" dirty="0">
                <a:latin typeface="Comic Sans MS" pitchFamily="66" charset="0"/>
              </a:rPr>
              <a:t>- Roma</a:t>
            </a:r>
          </a:p>
        </p:txBody>
      </p:sp>
    </p:spTree>
    <p:extLst>
      <p:ext uri="{BB962C8B-B14F-4D97-AF65-F5344CB8AC3E}">
        <p14:creationId xmlns:p14="http://schemas.microsoft.com/office/powerpoint/2010/main" val="253390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1538" y="2166938"/>
            <a:ext cx="7408862" cy="3451225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formazione in ingresso istituita dall’art.2 della L.ge 270/82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formazione obbligatoria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 la sua validità è previsto un servizio minimo di 180 giorni compresi nel periodo 1.9.2014 – 30.6.2015 compresi gli eventuali esami conclusivi (periodo di prova) – 150 giorni per le lavoratrici madri che hanno usufruito del congedo di astensione obbligatoria –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30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FORMAZIONE </a:t>
            </a:r>
            <a:r>
              <a:rPr lang="it-IT" sz="3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sz="39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9B4B6-E3BD-4379-B84B-71F2C7E1EC2B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6610574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2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472608"/>
          </a:xfrm>
        </p:spPr>
        <p:txBody>
          <a:bodyPr/>
          <a:lstStyle/>
          <a:p>
            <a:pPr algn="just" eaLnBrk="1" hangingPunct="1"/>
            <a:r>
              <a:rPr lang="it-IT" altLang="it-IT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L</a:t>
            </a:r>
            <a:r>
              <a:rPr lang="it-IT" altLang="it-IT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procedure per l’anno di formazione sono regolate dall’art. 440 del </a:t>
            </a:r>
            <a:r>
              <a:rPr lang="it-IT" altLang="it-IT" sz="2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D.lgs</a:t>
            </a:r>
            <a:r>
              <a:rPr lang="it-IT" altLang="it-IT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n.297/94 (Testo Unico) e successive integrazioni </a:t>
            </a:r>
          </a:p>
          <a:p>
            <a:pPr algn="just" eaLnBrk="1" hangingPunct="1"/>
            <a:r>
              <a:rPr lang="it-IT" altLang="it-IT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 documento del 27.02.2015 emerge una diversa attenzione verso la formazione in servizio. Si delinea, infatti, una proposta sperimentale che aspira a valorizzare modalità attive di formazione, l’esperienza sul campo, la partecipazione a comunità professionali e a reti.</a:t>
            </a:r>
          </a:p>
          <a:p>
            <a:pPr eaLnBrk="1" hangingPunct="1"/>
            <a:r>
              <a:rPr lang="it-IT" altLang="it-IT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 modello formativo previsto, complessivamente di 50 ore, emergono tre elementi di qualità:</a:t>
            </a:r>
          </a:p>
          <a:p>
            <a:pPr eaLnBrk="1" hangingPunct="1">
              <a:buFontTx/>
              <a:buChar char="-"/>
            </a:pPr>
            <a:r>
              <a:rPr lang="it-IT" altLang="it-IT" sz="2200" dirty="0" smtClean="0">
                <a:latin typeface="Calibri" pitchFamily="34" charset="0"/>
              </a:rPr>
              <a:t>Attività laboratoriali di cui </a:t>
            </a:r>
            <a:r>
              <a:rPr lang="it-IT" altLang="it-IT" sz="2200" dirty="0" smtClean="0">
                <a:latin typeface="Calibri" pitchFamily="34" charset="0"/>
              </a:rPr>
              <a:t>tre ore obbligatorie </a:t>
            </a:r>
            <a:r>
              <a:rPr lang="it-IT" altLang="it-IT" sz="2200" dirty="0">
                <a:latin typeface="Calibri" pitchFamily="34" charset="0"/>
              </a:rPr>
              <a:t>p</a:t>
            </a:r>
            <a:r>
              <a:rPr lang="it-IT" altLang="it-IT" sz="2200" dirty="0" smtClean="0">
                <a:latin typeface="Calibri" pitchFamily="34" charset="0"/>
              </a:rPr>
              <a:t>er il tema dell’Inclusione scolastica (BES)</a:t>
            </a:r>
            <a:endParaRPr lang="it-IT" altLang="it-IT" sz="2200" dirty="0" smtClean="0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it-IT" altLang="it-IT" sz="2200" dirty="0" smtClean="0">
                <a:latin typeface="Calibri" pitchFamily="34" charset="0"/>
              </a:rPr>
              <a:t>Rimodulazione della tradizionale attività e-learning, indirizzata essenzialmente, attraverso una modalità on-line, all’elaborazione di un portfolio professionale.</a:t>
            </a:r>
          </a:p>
          <a:p>
            <a:pPr eaLnBrk="1" hangingPunct="1">
              <a:buFontTx/>
              <a:buChar char="-"/>
            </a:pPr>
            <a:r>
              <a:rPr lang="it-IT" altLang="it-IT" sz="2200" dirty="0" smtClean="0">
                <a:latin typeface="Calibri" pitchFamily="34" charset="0"/>
              </a:rPr>
              <a:t>Valorizzazione del tutoring, ossia del tutor della scuo</a:t>
            </a:r>
            <a:r>
              <a:rPr lang="it-IT" altLang="it-IT" sz="2000" dirty="0" smtClean="0">
                <a:latin typeface="Calibri" pitchFamily="34" charset="0"/>
              </a:rPr>
              <a:t>la.</a:t>
            </a:r>
            <a:r>
              <a:rPr lang="it-IT" altLang="it-IT" dirty="0" smtClean="0">
                <a:latin typeface="Calibri" pitchFamily="34" charset="0"/>
              </a:rPr>
              <a:t> </a:t>
            </a:r>
            <a:endParaRPr lang="it-IT" altLang="it-IT" dirty="0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90527-BAD0-4281-8814-1DDFC81D4C1B}" type="datetime1">
              <a:rPr lang="it-IT" smtClean="0">
                <a:solidFill>
                  <a:srgbClr val="073E87"/>
                </a:solidFill>
              </a:r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6178526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1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2132856"/>
            <a:ext cx="2836366" cy="3451225"/>
          </a:xfrm>
        </p:spPr>
        <p:txBody>
          <a:bodyPr/>
          <a:lstStyle/>
          <a:p>
            <a:pPr marL="12700" marR="6350" lvl="0" indent="0" eaLnBrk="1" fontAlgn="auto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lang="it-IT" sz="2250" spc="7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«a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cc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p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g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na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re»</a:t>
            </a:r>
            <a:r>
              <a:rPr lang="it-IT" sz="2250" spc="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lang="it-IT" sz="22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c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ple</a:t>
            </a:r>
            <a:r>
              <a:rPr lang="it-IT" sz="2250" spc="-10" dirty="0">
                <a:solidFill>
                  <a:srgbClr val="024B90"/>
                </a:solidFill>
                <a:latin typeface="Century"/>
                <a:cs typeface="Century"/>
              </a:rPr>
              <a:t>ss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spc="6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pe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rc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lang="it-IT" sz="2250" spc="-10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spc="6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lang="it-IT" sz="22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tt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ua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io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lang="it-IT" sz="2250" spc="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è</a:t>
            </a:r>
            <a:r>
              <a:rPr lang="it-IT" sz="2250" spc="6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-10" dirty="0">
                <a:solidFill>
                  <a:srgbClr val="024B90"/>
                </a:solidFill>
                <a:latin typeface="Century"/>
                <a:cs typeface="Century"/>
              </a:rPr>
              <a:t>s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spc="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deli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e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lang="it-IT" sz="2250" spc="5" dirty="0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spc="-5" dirty="0">
                <a:solidFill>
                  <a:srgbClr val="024B90"/>
                </a:solidFill>
                <a:latin typeface="Century"/>
                <a:cs typeface="Century"/>
              </a:rPr>
              <a:t>u</a:t>
            </a:r>
            <a:r>
              <a:rPr lang="it-IT" sz="2250" dirty="0">
                <a:solidFill>
                  <a:srgbClr val="024B90"/>
                </a:solidFill>
                <a:latin typeface="Century"/>
                <a:cs typeface="Century"/>
              </a:rPr>
              <a:t>n</a:t>
            </a:r>
            <a:r>
              <a:rPr lang="it-IT" sz="2250" spc="9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b="1" spc="-5" dirty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lang="it-IT" sz="2250" b="1" spc="5" dirty="0">
                <a:solidFill>
                  <a:srgbClr val="024B90"/>
                </a:solidFill>
                <a:latin typeface="Century"/>
                <a:cs typeface="Century"/>
              </a:rPr>
              <a:t>odell</a:t>
            </a:r>
            <a:r>
              <a:rPr lang="it-IT" sz="2250" b="1" dirty="0">
                <a:solidFill>
                  <a:srgbClr val="024B90"/>
                </a:solidFill>
                <a:latin typeface="Century"/>
                <a:cs typeface="Century"/>
              </a:rPr>
              <a:t>o</a:t>
            </a:r>
            <a:r>
              <a:rPr lang="it-IT" sz="2250" b="1" spc="3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b="1" spc="5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lang="it-IT" sz="2250" b="1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lang="it-IT" sz="2250" b="1" spc="5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lang="it-IT" sz="2250" b="1" spc="5" dirty="0" err="1">
                <a:solidFill>
                  <a:srgbClr val="024B90"/>
                </a:solidFill>
                <a:latin typeface="Century"/>
                <a:cs typeface="Century"/>
              </a:rPr>
              <a:t>gove</a:t>
            </a:r>
            <a:r>
              <a:rPr lang="it-IT" sz="2250" b="1" dirty="0" err="1">
                <a:solidFill>
                  <a:srgbClr val="024B90"/>
                </a:solidFill>
                <a:latin typeface="Century"/>
                <a:cs typeface="Century"/>
              </a:rPr>
              <a:t>r</a:t>
            </a:r>
            <a:r>
              <a:rPr lang="it-IT" sz="2250" b="1" spc="-5" dirty="0" err="1">
                <a:solidFill>
                  <a:srgbClr val="024B90"/>
                </a:solidFill>
                <a:latin typeface="Century"/>
                <a:cs typeface="Century"/>
              </a:rPr>
              <a:t>nan</a:t>
            </a:r>
            <a:r>
              <a:rPr lang="it-IT" sz="2250" b="1" dirty="0" err="1">
                <a:solidFill>
                  <a:srgbClr val="024B90"/>
                </a:solidFill>
                <a:latin typeface="Century"/>
                <a:cs typeface="Century"/>
              </a:rPr>
              <a:t>ce</a:t>
            </a:r>
            <a:endParaRPr lang="it-IT" sz="2250" b="1" dirty="0">
              <a:solidFill>
                <a:prstClr val="black"/>
              </a:solidFill>
              <a:latin typeface="Century"/>
              <a:cs typeface="Century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13184" y="332656"/>
            <a:ext cx="8229600" cy="1252537"/>
          </a:xfrm>
        </p:spPr>
        <p:txBody>
          <a:bodyPr/>
          <a:lstStyle/>
          <a:p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I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l</a:t>
            </a:r>
            <a:r>
              <a:rPr kumimoji="0" lang="it-IT" sz="29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mo</a:t>
            </a:r>
            <a:r>
              <a:rPr kumimoji="0" lang="it-IT" sz="2900" b="1" i="0" u="none" strike="noStrike" kern="0" cap="none" spc="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d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e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llo</a:t>
            </a:r>
            <a:r>
              <a:rPr kumimoji="0" lang="it-IT" sz="29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2900" b="1" i="0" u="none" strike="noStrike" kern="0" cap="none" spc="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d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i</a:t>
            </a:r>
            <a:r>
              <a:rPr kumimoji="0" lang="it-IT" sz="29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2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g</a:t>
            </a:r>
            <a:r>
              <a:rPr kumimoji="0" lang="it-IT" sz="2900" b="1" i="0" u="none" strike="noStrike" kern="0" cap="none" spc="-5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o</a:t>
            </a:r>
            <a:r>
              <a:rPr kumimoji="0" lang="it-IT" sz="2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v</a:t>
            </a:r>
            <a:r>
              <a:rPr kumimoji="0" lang="it-IT" sz="2900" b="1" i="0" u="none" strike="noStrike" kern="0" cap="none" spc="-5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ern</a:t>
            </a:r>
            <a:r>
              <a:rPr kumimoji="0" lang="it-IT" sz="2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a</a:t>
            </a:r>
            <a:r>
              <a:rPr kumimoji="0" lang="it-IT" sz="2900" b="1" i="0" u="none" strike="noStrike" kern="0" cap="none" spc="-5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nc</a:t>
            </a:r>
            <a:r>
              <a:rPr kumimoji="0" lang="it-IT" sz="2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e</a:t>
            </a:r>
            <a:r>
              <a:rPr kumimoji="0" lang="it-IT" sz="29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2900" b="1" i="0" u="none" strike="noStrike" kern="0" cap="none" spc="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d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e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l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p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ia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n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o</a:t>
            </a:r>
            <a:r>
              <a:rPr kumimoji="0" lang="it-IT" sz="29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2900" b="1" i="0" u="none" strike="noStrike" kern="0" cap="none" spc="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d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i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form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azi</a:t>
            </a:r>
            <a:r>
              <a:rPr kumimoji="0" lang="it-IT" sz="29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on</a:t>
            </a:r>
            <a:r>
              <a:rPr kumimoji="0" lang="it-IT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/>
              </a:rPr>
              <a:t>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1619672" y="1700808"/>
            <a:ext cx="4386580" cy="4386580"/>
          </a:xfrm>
          <a:custGeom>
            <a:avLst/>
            <a:gdLst/>
            <a:ahLst/>
            <a:cxnLst/>
            <a:rect l="l" t="t" r="r" b="b"/>
            <a:pathLst>
              <a:path w="4386580" h="4386580">
                <a:moveTo>
                  <a:pt x="4386071" y="4386071"/>
                </a:moveTo>
                <a:lnTo>
                  <a:pt x="2193035" y="0"/>
                </a:lnTo>
                <a:lnTo>
                  <a:pt x="0" y="4386071"/>
                </a:lnTo>
                <a:lnTo>
                  <a:pt x="4386071" y="4386071"/>
                </a:lnTo>
                <a:close/>
              </a:path>
            </a:pathLst>
          </a:custGeom>
          <a:solidFill>
            <a:srgbClr val="82C1FD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20480" y="1642134"/>
            <a:ext cx="2879090" cy="806450"/>
          </a:xfrm>
          <a:custGeom>
            <a:avLst/>
            <a:gdLst/>
            <a:ahLst/>
            <a:cxnLst/>
            <a:rect l="l" t="t" r="r" b="b"/>
            <a:pathLst>
              <a:path w="2879090" h="806450">
                <a:moveTo>
                  <a:pt x="2878835" y="662939"/>
                </a:moveTo>
                <a:lnTo>
                  <a:pt x="2878835" y="143255"/>
                </a:lnTo>
                <a:lnTo>
                  <a:pt x="2877311" y="128015"/>
                </a:lnTo>
                <a:lnTo>
                  <a:pt x="2866643" y="86867"/>
                </a:lnTo>
                <a:lnTo>
                  <a:pt x="2845307" y="51815"/>
                </a:lnTo>
                <a:lnTo>
                  <a:pt x="2814827" y="24383"/>
                </a:lnTo>
                <a:lnTo>
                  <a:pt x="2776727" y="6095"/>
                </a:lnTo>
                <a:lnTo>
                  <a:pt x="2749295" y="0"/>
                </a:lnTo>
                <a:lnTo>
                  <a:pt x="128015" y="0"/>
                </a:lnTo>
                <a:lnTo>
                  <a:pt x="86867" y="10667"/>
                </a:lnTo>
                <a:lnTo>
                  <a:pt x="41147" y="42671"/>
                </a:lnTo>
                <a:lnTo>
                  <a:pt x="16763" y="76199"/>
                </a:lnTo>
                <a:lnTo>
                  <a:pt x="0" y="129539"/>
                </a:lnTo>
                <a:lnTo>
                  <a:pt x="0" y="678179"/>
                </a:lnTo>
                <a:lnTo>
                  <a:pt x="3047" y="691895"/>
                </a:lnTo>
                <a:lnTo>
                  <a:pt x="6095" y="707135"/>
                </a:lnTo>
                <a:lnTo>
                  <a:pt x="10667" y="719327"/>
                </a:lnTo>
                <a:lnTo>
                  <a:pt x="18287" y="731519"/>
                </a:lnTo>
                <a:lnTo>
                  <a:pt x="24383" y="743711"/>
                </a:lnTo>
                <a:lnTo>
                  <a:pt x="27431" y="747267"/>
                </a:lnTo>
                <a:lnTo>
                  <a:pt x="27431" y="131063"/>
                </a:lnTo>
                <a:lnTo>
                  <a:pt x="30479" y="118871"/>
                </a:lnTo>
                <a:lnTo>
                  <a:pt x="47243" y="77723"/>
                </a:lnTo>
                <a:lnTo>
                  <a:pt x="88391" y="41147"/>
                </a:lnTo>
                <a:lnTo>
                  <a:pt x="132587" y="27431"/>
                </a:lnTo>
                <a:lnTo>
                  <a:pt x="2747771" y="27431"/>
                </a:lnTo>
                <a:lnTo>
                  <a:pt x="2790443" y="41147"/>
                </a:lnTo>
                <a:lnTo>
                  <a:pt x="2808731" y="54863"/>
                </a:lnTo>
                <a:lnTo>
                  <a:pt x="2817875" y="60959"/>
                </a:lnTo>
                <a:lnTo>
                  <a:pt x="2846831" y="109727"/>
                </a:lnTo>
                <a:lnTo>
                  <a:pt x="2851403" y="144779"/>
                </a:lnTo>
                <a:lnTo>
                  <a:pt x="2851403" y="746251"/>
                </a:lnTo>
                <a:lnTo>
                  <a:pt x="2854451" y="742187"/>
                </a:lnTo>
                <a:lnTo>
                  <a:pt x="2872739" y="705611"/>
                </a:lnTo>
                <a:lnTo>
                  <a:pt x="2877311" y="676655"/>
                </a:lnTo>
                <a:lnTo>
                  <a:pt x="2878835" y="662939"/>
                </a:lnTo>
                <a:close/>
              </a:path>
              <a:path w="2879090" h="806450">
                <a:moveTo>
                  <a:pt x="2851403" y="746251"/>
                </a:moveTo>
                <a:lnTo>
                  <a:pt x="2851403" y="662939"/>
                </a:lnTo>
                <a:lnTo>
                  <a:pt x="2848355" y="687323"/>
                </a:lnTo>
                <a:lnTo>
                  <a:pt x="2842259" y="708659"/>
                </a:lnTo>
                <a:lnTo>
                  <a:pt x="2836163" y="719327"/>
                </a:lnTo>
                <a:lnTo>
                  <a:pt x="2831591" y="728471"/>
                </a:lnTo>
                <a:lnTo>
                  <a:pt x="2823971" y="737615"/>
                </a:lnTo>
                <a:lnTo>
                  <a:pt x="2808731" y="752855"/>
                </a:lnTo>
                <a:lnTo>
                  <a:pt x="2799587" y="760475"/>
                </a:lnTo>
                <a:lnTo>
                  <a:pt x="2788919" y="765047"/>
                </a:lnTo>
                <a:lnTo>
                  <a:pt x="2779775" y="771143"/>
                </a:lnTo>
                <a:lnTo>
                  <a:pt x="2758439" y="777239"/>
                </a:lnTo>
                <a:lnTo>
                  <a:pt x="2746247" y="778763"/>
                </a:lnTo>
                <a:lnTo>
                  <a:pt x="131063" y="778763"/>
                </a:lnTo>
                <a:lnTo>
                  <a:pt x="86867" y="765047"/>
                </a:lnTo>
                <a:lnTo>
                  <a:pt x="53339" y="736091"/>
                </a:lnTo>
                <a:lnTo>
                  <a:pt x="32003" y="696467"/>
                </a:lnTo>
                <a:lnTo>
                  <a:pt x="27431" y="673607"/>
                </a:lnTo>
                <a:lnTo>
                  <a:pt x="27431" y="747267"/>
                </a:lnTo>
                <a:lnTo>
                  <a:pt x="64007" y="783335"/>
                </a:lnTo>
                <a:lnTo>
                  <a:pt x="115823" y="804671"/>
                </a:lnTo>
                <a:lnTo>
                  <a:pt x="129539" y="806195"/>
                </a:lnTo>
                <a:lnTo>
                  <a:pt x="2750819" y="806195"/>
                </a:lnTo>
                <a:lnTo>
                  <a:pt x="2791967" y="795527"/>
                </a:lnTo>
                <a:lnTo>
                  <a:pt x="2827019" y="774191"/>
                </a:lnTo>
                <a:lnTo>
                  <a:pt x="2836163" y="763523"/>
                </a:lnTo>
                <a:lnTo>
                  <a:pt x="2845307" y="754379"/>
                </a:lnTo>
                <a:lnTo>
                  <a:pt x="2851403" y="746251"/>
                </a:lnTo>
                <a:close/>
              </a:path>
            </a:pathLst>
          </a:custGeom>
          <a:solidFill>
            <a:srgbClr val="0264BF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4194946" y="2714244"/>
            <a:ext cx="2851403" cy="77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4427984" y="2946652"/>
            <a:ext cx="2851403" cy="77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94883" y="2686557"/>
            <a:ext cx="2879090" cy="806450"/>
          </a:xfrm>
          <a:custGeom>
            <a:avLst/>
            <a:gdLst/>
            <a:ahLst/>
            <a:cxnLst/>
            <a:rect l="l" t="t" r="r" b="b"/>
            <a:pathLst>
              <a:path w="2879090" h="806450">
                <a:moveTo>
                  <a:pt x="2878835" y="662939"/>
                </a:moveTo>
                <a:lnTo>
                  <a:pt x="2878835" y="143255"/>
                </a:lnTo>
                <a:lnTo>
                  <a:pt x="2877311" y="128015"/>
                </a:lnTo>
                <a:lnTo>
                  <a:pt x="2866643" y="86867"/>
                </a:lnTo>
                <a:lnTo>
                  <a:pt x="2845307" y="51815"/>
                </a:lnTo>
                <a:lnTo>
                  <a:pt x="2814827" y="24383"/>
                </a:lnTo>
                <a:lnTo>
                  <a:pt x="2776727" y="6095"/>
                </a:lnTo>
                <a:lnTo>
                  <a:pt x="2749295" y="0"/>
                </a:lnTo>
                <a:lnTo>
                  <a:pt x="128015" y="0"/>
                </a:lnTo>
                <a:lnTo>
                  <a:pt x="86867" y="10667"/>
                </a:lnTo>
                <a:lnTo>
                  <a:pt x="41147" y="42671"/>
                </a:lnTo>
                <a:lnTo>
                  <a:pt x="16763" y="76199"/>
                </a:lnTo>
                <a:lnTo>
                  <a:pt x="0" y="129539"/>
                </a:lnTo>
                <a:lnTo>
                  <a:pt x="0" y="678179"/>
                </a:lnTo>
                <a:lnTo>
                  <a:pt x="3047" y="691895"/>
                </a:lnTo>
                <a:lnTo>
                  <a:pt x="6095" y="707135"/>
                </a:lnTo>
                <a:lnTo>
                  <a:pt x="10667" y="719327"/>
                </a:lnTo>
                <a:lnTo>
                  <a:pt x="18287" y="731519"/>
                </a:lnTo>
                <a:lnTo>
                  <a:pt x="24383" y="743711"/>
                </a:lnTo>
                <a:lnTo>
                  <a:pt x="27431" y="747267"/>
                </a:lnTo>
                <a:lnTo>
                  <a:pt x="27431" y="131063"/>
                </a:lnTo>
                <a:lnTo>
                  <a:pt x="30479" y="118871"/>
                </a:lnTo>
                <a:lnTo>
                  <a:pt x="47243" y="77723"/>
                </a:lnTo>
                <a:lnTo>
                  <a:pt x="88391" y="41147"/>
                </a:lnTo>
                <a:lnTo>
                  <a:pt x="132587" y="27431"/>
                </a:lnTo>
                <a:lnTo>
                  <a:pt x="2747771" y="27431"/>
                </a:lnTo>
                <a:lnTo>
                  <a:pt x="2790443" y="41147"/>
                </a:lnTo>
                <a:lnTo>
                  <a:pt x="2808731" y="54863"/>
                </a:lnTo>
                <a:lnTo>
                  <a:pt x="2817875" y="60959"/>
                </a:lnTo>
                <a:lnTo>
                  <a:pt x="2846831" y="109727"/>
                </a:lnTo>
                <a:lnTo>
                  <a:pt x="2851403" y="144779"/>
                </a:lnTo>
                <a:lnTo>
                  <a:pt x="2851403" y="746251"/>
                </a:lnTo>
                <a:lnTo>
                  <a:pt x="2854451" y="742187"/>
                </a:lnTo>
                <a:lnTo>
                  <a:pt x="2872739" y="705611"/>
                </a:lnTo>
                <a:lnTo>
                  <a:pt x="2877311" y="676655"/>
                </a:lnTo>
                <a:lnTo>
                  <a:pt x="2878835" y="662939"/>
                </a:lnTo>
                <a:close/>
              </a:path>
              <a:path w="2879090" h="806450">
                <a:moveTo>
                  <a:pt x="2851403" y="746251"/>
                </a:moveTo>
                <a:lnTo>
                  <a:pt x="2851403" y="662939"/>
                </a:lnTo>
                <a:lnTo>
                  <a:pt x="2848355" y="687323"/>
                </a:lnTo>
                <a:lnTo>
                  <a:pt x="2842259" y="708659"/>
                </a:lnTo>
                <a:lnTo>
                  <a:pt x="2836163" y="719327"/>
                </a:lnTo>
                <a:lnTo>
                  <a:pt x="2831591" y="728471"/>
                </a:lnTo>
                <a:lnTo>
                  <a:pt x="2823971" y="737615"/>
                </a:lnTo>
                <a:lnTo>
                  <a:pt x="2808731" y="752855"/>
                </a:lnTo>
                <a:lnTo>
                  <a:pt x="2799587" y="760475"/>
                </a:lnTo>
                <a:lnTo>
                  <a:pt x="2788919" y="765047"/>
                </a:lnTo>
                <a:lnTo>
                  <a:pt x="2779775" y="771143"/>
                </a:lnTo>
                <a:lnTo>
                  <a:pt x="2758439" y="777239"/>
                </a:lnTo>
                <a:lnTo>
                  <a:pt x="2746247" y="778763"/>
                </a:lnTo>
                <a:lnTo>
                  <a:pt x="131063" y="778763"/>
                </a:lnTo>
                <a:lnTo>
                  <a:pt x="86867" y="765047"/>
                </a:lnTo>
                <a:lnTo>
                  <a:pt x="53339" y="736091"/>
                </a:lnTo>
                <a:lnTo>
                  <a:pt x="32003" y="696467"/>
                </a:lnTo>
                <a:lnTo>
                  <a:pt x="27431" y="673607"/>
                </a:lnTo>
                <a:lnTo>
                  <a:pt x="27431" y="747267"/>
                </a:lnTo>
                <a:lnTo>
                  <a:pt x="64007" y="783335"/>
                </a:lnTo>
                <a:lnTo>
                  <a:pt x="115823" y="804671"/>
                </a:lnTo>
                <a:lnTo>
                  <a:pt x="129539" y="806195"/>
                </a:lnTo>
                <a:lnTo>
                  <a:pt x="2750819" y="806195"/>
                </a:lnTo>
                <a:lnTo>
                  <a:pt x="2791967" y="795527"/>
                </a:lnTo>
                <a:lnTo>
                  <a:pt x="2827019" y="774191"/>
                </a:lnTo>
                <a:lnTo>
                  <a:pt x="2836163" y="763523"/>
                </a:lnTo>
                <a:lnTo>
                  <a:pt x="2845307" y="754379"/>
                </a:lnTo>
                <a:lnTo>
                  <a:pt x="2851403" y="746251"/>
                </a:lnTo>
                <a:close/>
              </a:path>
            </a:pathLst>
          </a:custGeom>
          <a:solidFill>
            <a:srgbClr val="0264BF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4580384" y="3099052"/>
            <a:ext cx="2851403" cy="77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4905090" y="3894883"/>
            <a:ext cx="2879090" cy="806450"/>
          </a:xfrm>
          <a:custGeom>
            <a:avLst/>
            <a:gdLst/>
            <a:ahLst/>
            <a:cxnLst/>
            <a:rect l="l" t="t" r="r" b="b"/>
            <a:pathLst>
              <a:path w="2879090" h="806450">
                <a:moveTo>
                  <a:pt x="2878835" y="662939"/>
                </a:moveTo>
                <a:lnTo>
                  <a:pt x="2878835" y="143255"/>
                </a:lnTo>
                <a:lnTo>
                  <a:pt x="2877311" y="128015"/>
                </a:lnTo>
                <a:lnTo>
                  <a:pt x="2866643" y="86867"/>
                </a:lnTo>
                <a:lnTo>
                  <a:pt x="2845307" y="51815"/>
                </a:lnTo>
                <a:lnTo>
                  <a:pt x="2814827" y="24383"/>
                </a:lnTo>
                <a:lnTo>
                  <a:pt x="2776727" y="6095"/>
                </a:lnTo>
                <a:lnTo>
                  <a:pt x="2749295" y="0"/>
                </a:lnTo>
                <a:lnTo>
                  <a:pt x="128015" y="0"/>
                </a:lnTo>
                <a:lnTo>
                  <a:pt x="86867" y="10667"/>
                </a:lnTo>
                <a:lnTo>
                  <a:pt x="41147" y="42671"/>
                </a:lnTo>
                <a:lnTo>
                  <a:pt x="16763" y="76199"/>
                </a:lnTo>
                <a:lnTo>
                  <a:pt x="0" y="129539"/>
                </a:lnTo>
                <a:lnTo>
                  <a:pt x="0" y="678179"/>
                </a:lnTo>
                <a:lnTo>
                  <a:pt x="3047" y="691895"/>
                </a:lnTo>
                <a:lnTo>
                  <a:pt x="6095" y="707135"/>
                </a:lnTo>
                <a:lnTo>
                  <a:pt x="10667" y="719327"/>
                </a:lnTo>
                <a:lnTo>
                  <a:pt x="18287" y="731519"/>
                </a:lnTo>
                <a:lnTo>
                  <a:pt x="24383" y="743711"/>
                </a:lnTo>
                <a:lnTo>
                  <a:pt x="27431" y="747267"/>
                </a:lnTo>
                <a:lnTo>
                  <a:pt x="27431" y="131063"/>
                </a:lnTo>
                <a:lnTo>
                  <a:pt x="30479" y="118871"/>
                </a:lnTo>
                <a:lnTo>
                  <a:pt x="47243" y="77723"/>
                </a:lnTo>
                <a:lnTo>
                  <a:pt x="88391" y="41147"/>
                </a:lnTo>
                <a:lnTo>
                  <a:pt x="132587" y="27431"/>
                </a:lnTo>
                <a:lnTo>
                  <a:pt x="2747771" y="27431"/>
                </a:lnTo>
                <a:lnTo>
                  <a:pt x="2790443" y="41147"/>
                </a:lnTo>
                <a:lnTo>
                  <a:pt x="2808731" y="54863"/>
                </a:lnTo>
                <a:lnTo>
                  <a:pt x="2817875" y="60959"/>
                </a:lnTo>
                <a:lnTo>
                  <a:pt x="2846831" y="109727"/>
                </a:lnTo>
                <a:lnTo>
                  <a:pt x="2851403" y="144779"/>
                </a:lnTo>
                <a:lnTo>
                  <a:pt x="2851403" y="746251"/>
                </a:lnTo>
                <a:lnTo>
                  <a:pt x="2854451" y="742187"/>
                </a:lnTo>
                <a:lnTo>
                  <a:pt x="2872739" y="705611"/>
                </a:lnTo>
                <a:lnTo>
                  <a:pt x="2877311" y="676655"/>
                </a:lnTo>
                <a:lnTo>
                  <a:pt x="2878835" y="662939"/>
                </a:lnTo>
                <a:close/>
              </a:path>
              <a:path w="2879090" h="806450">
                <a:moveTo>
                  <a:pt x="2851403" y="746251"/>
                </a:moveTo>
                <a:lnTo>
                  <a:pt x="2851403" y="662939"/>
                </a:lnTo>
                <a:lnTo>
                  <a:pt x="2848355" y="687323"/>
                </a:lnTo>
                <a:lnTo>
                  <a:pt x="2842259" y="708659"/>
                </a:lnTo>
                <a:lnTo>
                  <a:pt x="2836163" y="719327"/>
                </a:lnTo>
                <a:lnTo>
                  <a:pt x="2831591" y="728471"/>
                </a:lnTo>
                <a:lnTo>
                  <a:pt x="2823971" y="737615"/>
                </a:lnTo>
                <a:lnTo>
                  <a:pt x="2808731" y="752855"/>
                </a:lnTo>
                <a:lnTo>
                  <a:pt x="2799587" y="760475"/>
                </a:lnTo>
                <a:lnTo>
                  <a:pt x="2788919" y="765047"/>
                </a:lnTo>
                <a:lnTo>
                  <a:pt x="2779775" y="771143"/>
                </a:lnTo>
                <a:lnTo>
                  <a:pt x="2758439" y="777239"/>
                </a:lnTo>
                <a:lnTo>
                  <a:pt x="2746247" y="778763"/>
                </a:lnTo>
                <a:lnTo>
                  <a:pt x="131063" y="778763"/>
                </a:lnTo>
                <a:lnTo>
                  <a:pt x="86867" y="765047"/>
                </a:lnTo>
                <a:lnTo>
                  <a:pt x="53339" y="736091"/>
                </a:lnTo>
                <a:lnTo>
                  <a:pt x="32003" y="696467"/>
                </a:lnTo>
                <a:lnTo>
                  <a:pt x="27431" y="673607"/>
                </a:lnTo>
                <a:lnTo>
                  <a:pt x="27431" y="747267"/>
                </a:lnTo>
                <a:lnTo>
                  <a:pt x="64007" y="783335"/>
                </a:lnTo>
                <a:lnTo>
                  <a:pt x="115823" y="804671"/>
                </a:lnTo>
                <a:lnTo>
                  <a:pt x="129539" y="806195"/>
                </a:lnTo>
                <a:lnTo>
                  <a:pt x="2750819" y="806195"/>
                </a:lnTo>
                <a:lnTo>
                  <a:pt x="2791967" y="795527"/>
                </a:lnTo>
                <a:lnTo>
                  <a:pt x="2827019" y="774191"/>
                </a:lnTo>
                <a:lnTo>
                  <a:pt x="2836163" y="763523"/>
                </a:lnTo>
                <a:lnTo>
                  <a:pt x="2845307" y="754379"/>
                </a:lnTo>
                <a:lnTo>
                  <a:pt x="2851403" y="746251"/>
                </a:lnTo>
                <a:close/>
              </a:path>
            </a:pathLst>
          </a:custGeom>
          <a:solidFill>
            <a:srgbClr val="0264BF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5077795" y="5251663"/>
            <a:ext cx="2877820" cy="807720"/>
          </a:xfrm>
          <a:custGeom>
            <a:avLst/>
            <a:gdLst/>
            <a:ahLst/>
            <a:cxnLst/>
            <a:rect l="l" t="t" r="r" b="b"/>
            <a:pathLst>
              <a:path w="2877820" h="807720">
                <a:moveTo>
                  <a:pt x="2877311" y="676655"/>
                </a:moveTo>
                <a:lnTo>
                  <a:pt x="2877311" y="128015"/>
                </a:lnTo>
                <a:lnTo>
                  <a:pt x="2871215" y="100583"/>
                </a:lnTo>
                <a:lnTo>
                  <a:pt x="2852927" y="62483"/>
                </a:lnTo>
                <a:lnTo>
                  <a:pt x="2825495" y="32003"/>
                </a:lnTo>
                <a:lnTo>
                  <a:pt x="2788919" y="10667"/>
                </a:lnTo>
                <a:lnTo>
                  <a:pt x="2747771" y="0"/>
                </a:lnTo>
                <a:lnTo>
                  <a:pt x="141731" y="0"/>
                </a:lnTo>
                <a:lnTo>
                  <a:pt x="128015" y="1523"/>
                </a:lnTo>
                <a:lnTo>
                  <a:pt x="112775" y="3047"/>
                </a:lnTo>
                <a:lnTo>
                  <a:pt x="62483" y="24383"/>
                </a:lnTo>
                <a:lnTo>
                  <a:pt x="22859" y="64007"/>
                </a:lnTo>
                <a:lnTo>
                  <a:pt x="1523" y="115823"/>
                </a:lnTo>
                <a:lnTo>
                  <a:pt x="0" y="129539"/>
                </a:lnTo>
                <a:lnTo>
                  <a:pt x="0" y="678179"/>
                </a:lnTo>
                <a:lnTo>
                  <a:pt x="10667" y="719327"/>
                </a:lnTo>
                <a:lnTo>
                  <a:pt x="24383" y="743711"/>
                </a:lnTo>
                <a:lnTo>
                  <a:pt x="27431" y="748588"/>
                </a:lnTo>
                <a:lnTo>
                  <a:pt x="27431" y="131063"/>
                </a:lnTo>
                <a:lnTo>
                  <a:pt x="28955" y="118871"/>
                </a:lnTo>
                <a:lnTo>
                  <a:pt x="47243" y="77723"/>
                </a:lnTo>
                <a:lnTo>
                  <a:pt x="88391" y="41147"/>
                </a:lnTo>
                <a:lnTo>
                  <a:pt x="132587" y="27431"/>
                </a:lnTo>
                <a:lnTo>
                  <a:pt x="2746247" y="27431"/>
                </a:lnTo>
                <a:lnTo>
                  <a:pt x="2758439" y="30479"/>
                </a:lnTo>
                <a:lnTo>
                  <a:pt x="2799587" y="47243"/>
                </a:lnTo>
                <a:lnTo>
                  <a:pt x="2831591" y="79247"/>
                </a:lnTo>
                <a:lnTo>
                  <a:pt x="2836163" y="88391"/>
                </a:lnTo>
                <a:lnTo>
                  <a:pt x="2842259" y="99059"/>
                </a:lnTo>
                <a:lnTo>
                  <a:pt x="2848355" y="120395"/>
                </a:lnTo>
                <a:lnTo>
                  <a:pt x="2849879" y="132587"/>
                </a:lnTo>
                <a:lnTo>
                  <a:pt x="2849879" y="749045"/>
                </a:lnTo>
                <a:lnTo>
                  <a:pt x="2854451" y="743711"/>
                </a:lnTo>
                <a:lnTo>
                  <a:pt x="2866643" y="719327"/>
                </a:lnTo>
                <a:lnTo>
                  <a:pt x="2875787" y="691895"/>
                </a:lnTo>
                <a:lnTo>
                  <a:pt x="2877311" y="676655"/>
                </a:lnTo>
                <a:close/>
              </a:path>
              <a:path w="2877820" h="807720">
                <a:moveTo>
                  <a:pt x="2849879" y="749045"/>
                </a:moveTo>
                <a:lnTo>
                  <a:pt x="2849879" y="676655"/>
                </a:lnTo>
                <a:lnTo>
                  <a:pt x="2848355" y="687323"/>
                </a:lnTo>
                <a:lnTo>
                  <a:pt x="2845307" y="697991"/>
                </a:lnTo>
                <a:lnTo>
                  <a:pt x="2836163" y="719327"/>
                </a:lnTo>
                <a:lnTo>
                  <a:pt x="2823971" y="737615"/>
                </a:lnTo>
                <a:lnTo>
                  <a:pt x="2816351" y="746759"/>
                </a:lnTo>
                <a:lnTo>
                  <a:pt x="2807207" y="752855"/>
                </a:lnTo>
                <a:lnTo>
                  <a:pt x="2798063" y="760475"/>
                </a:lnTo>
                <a:lnTo>
                  <a:pt x="2756915" y="777239"/>
                </a:lnTo>
                <a:lnTo>
                  <a:pt x="143255" y="780287"/>
                </a:lnTo>
                <a:lnTo>
                  <a:pt x="118871" y="777239"/>
                </a:lnTo>
                <a:lnTo>
                  <a:pt x="68579" y="752855"/>
                </a:lnTo>
                <a:lnTo>
                  <a:pt x="53339" y="736091"/>
                </a:lnTo>
                <a:lnTo>
                  <a:pt x="45719" y="728471"/>
                </a:lnTo>
                <a:lnTo>
                  <a:pt x="41147" y="717803"/>
                </a:lnTo>
                <a:lnTo>
                  <a:pt x="35051" y="708659"/>
                </a:lnTo>
                <a:lnTo>
                  <a:pt x="32003" y="697991"/>
                </a:lnTo>
                <a:lnTo>
                  <a:pt x="28955" y="685799"/>
                </a:lnTo>
                <a:lnTo>
                  <a:pt x="27431" y="675131"/>
                </a:lnTo>
                <a:lnTo>
                  <a:pt x="27431" y="748588"/>
                </a:lnTo>
                <a:lnTo>
                  <a:pt x="32003" y="755903"/>
                </a:lnTo>
                <a:lnTo>
                  <a:pt x="42671" y="765047"/>
                </a:lnTo>
                <a:lnTo>
                  <a:pt x="51815" y="774191"/>
                </a:lnTo>
                <a:lnTo>
                  <a:pt x="88391" y="795527"/>
                </a:lnTo>
                <a:lnTo>
                  <a:pt x="129539" y="806195"/>
                </a:lnTo>
                <a:lnTo>
                  <a:pt x="143255" y="807719"/>
                </a:lnTo>
                <a:lnTo>
                  <a:pt x="2735579" y="807719"/>
                </a:lnTo>
                <a:lnTo>
                  <a:pt x="2749295" y="806195"/>
                </a:lnTo>
                <a:lnTo>
                  <a:pt x="2764535" y="804671"/>
                </a:lnTo>
                <a:lnTo>
                  <a:pt x="2804159" y="789431"/>
                </a:lnTo>
                <a:lnTo>
                  <a:pt x="2836163" y="765047"/>
                </a:lnTo>
                <a:lnTo>
                  <a:pt x="2849879" y="749045"/>
                </a:lnTo>
                <a:close/>
              </a:path>
            </a:pathLst>
          </a:custGeom>
          <a:solidFill>
            <a:srgbClr val="0264BF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4194948" y="1860295"/>
            <a:ext cx="234823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b="1" spc="-20" dirty="0">
                <a:solidFill>
                  <a:srgbClr val="024B90"/>
                </a:solidFill>
                <a:latin typeface="Arial"/>
                <a:cs typeface="Arial"/>
              </a:rPr>
              <a:t>G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r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upp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o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d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i 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c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oo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r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d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i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nament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o</a:t>
            </a:r>
            <a:r>
              <a:rPr sz="1300" b="1" spc="10" dirty="0">
                <a:solidFill>
                  <a:srgbClr val="024B90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24B90"/>
                </a:solidFill>
                <a:latin typeface="Arial"/>
                <a:cs typeface="Arial"/>
              </a:rPr>
              <a:t>M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IUR</a:t>
            </a:r>
            <a:endParaRPr sz="13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4717679" y="2870706"/>
            <a:ext cx="143849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 smtClean="0">
                <a:solidFill>
                  <a:srgbClr val="024B90"/>
                </a:solidFill>
                <a:latin typeface="Arial"/>
                <a:cs typeface="Arial"/>
              </a:rPr>
              <a:t>U</a:t>
            </a:r>
            <a:r>
              <a:rPr sz="1300" b="1" spc="-15" dirty="0" smtClean="0">
                <a:solidFill>
                  <a:srgbClr val="024B90"/>
                </a:solidFill>
                <a:latin typeface="Arial"/>
                <a:cs typeface="Arial"/>
              </a:rPr>
              <a:t>S</a:t>
            </a:r>
            <a:r>
              <a:rPr sz="1300" b="1" spc="-10" dirty="0" smtClean="0">
                <a:solidFill>
                  <a:srgbClr val="024B90"/>
                </a:solidFill>
                <a:latin typeface="Arial"/>
                <a:cs typeface="Arial"/>
              </a:rPr>
              <a:t>R</a:t>
            </a:r>
            <a:r>
              <a:rPr lang="it-IT" sz="1300" b="1" spc="-10" dirty="0" smtClean="0">
                <a:solidFill>
                  <a:srgbClr val="024B90"/>
                </a:solidFill>
                <a:latin typeface="Arial"/>
                <a:cs typeface="Arial"/>
              </a:rPr>
              <a:t> Puglia</a:t>
            </a:r>
            <a:endParaRPr sz="1300" b="1" dirty="0">
              <a:latin typeface="Arial"/>
              <a:cs typeface="Arial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5244667" y="4098053"/>
            <a:ext cx="216080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it-IT" sz="1300" b="1" spc="-15" dirty="0" smtClean="0">
                <a:solidFill>
                  <a:srgbClr val="024B90"/>
                </a:solidFill>
                <a:latin typeface="Arial"/>
                <a:cs typeface="Arial"/>
              </a:rPr>
              <a:t>CSA - </a:t>
            </a:r>
            <a:r>
              <a:rPr sz="1300" b="1" spc="-15" dirty="0" err="1" smtClean="0">
                <a:solidFill>
                  <a:srgbClr val="024B90"/>
                </a:solidFill>
                <a:latin typeface="Arial"/>
                <a:cs typeface="Arial"/>
              </a:rPr>
              <a:t>S</a:t>
            </a:r>
            <a:r>
              <a:rPr sz="1300" b="1" spc="-10" dirty="0" err="1" smtClean="0">
                <a:solidFill>
                  <a:srgbClr val="024B90"/>
                </a:solidFill>
                <a:latin typeface="Arial"/>
                <a:cs typeface="Arial"/>
              </a:rPr>
              <a:t>c</a:t>
            </a:r>
            <a:r>
              <a:rPr sz="1300" b="1" spc="-15" dirty="0" err="1" smtClean="0">
                <a:solidFill>
                  <a:srgbClr val="024B90"/>
                </a:solidFill>
                <a:latin typeface="Arial"/>
                <a:cs typeface="Arial"/>
              </a:rPr>
              <a:t>uo</a:t>
            </a:r>
            <a:r>
              <a:rPr sz="1300" b="1" spc="-5" dirty="0" err="1" smtClean="0">
                <a:solidFill>
                  <a:srgbClr val="024B90"/>
                </a:solidFill>
                <a:latin typeface="Arial"/>
                <a:cs typeface="Arial"/>
              </a:rPr>
              <a:t>l</a:t>
            </a:r>
            <a:r>
              <a:rPr lang="it-IT" sz="1300" b="1" spc="-5" dirty="0" smtClean="0">
                <a:solidFill>
                  <a:srgbClr val="024B90"/>
                </a:solidFill>
                <a:latin typeface="Arial"/>
                <a:cs typeface="Arial"/>
              </a:rPr>
              <a:t>a</a:t>
            </a:r>
            <a:r>
              <a:rPr sz="1300" b="1" spc="-5" dirty="0" smtClean="0">
                <a:solidFill>
                  <a:srgbClr val="024B90"/>
                </a:solidFill>
                <a:latin typeface="Arial"/>
                <a:cs typeface="Arial"/>
              </a:rPr>
              <a:t> </a:t>
            </a:r>
            <a:r>
              <a:rPr sz="1300" b="1" spc="-15" dirty="0" smtClean="0">
                <a:solidFill>
                  <a:srgbClr val="024B90"/>
                </a:solidFill>
                <a:latin typeface="Arial"/>
                <a:cs typeface="Arial"/>
              </a:rPr>
              <a:t>po</a:t>
            </a:r>
            <a:r>
              <a:rPr sz="1300" b="1" spc="-5" dirty="0" smtClean="0">
                <a:solidFill>
                  <a:srgbClr val="024B90"/>
                </a:solidFill>
                <a:latin typeface="Arial"/>
                <a:cs typeface="Arial"/>
              </a:rPr>
              <a:t>lo</a:t>
            </a:r>
            <a:r>
              <a:rPr lang="it-IT" sz="1300" b="1" spc="-5" dirty="0" smtClean="0">
                <a:solidFill>
                  <a:srgbClr val="024B90"/>
                </a:solidFill>
                <a:latin typeface="Arial"/>
                <a:cs typeface="Arial"/>
              </a:rPr>
              <a:t> provinciale</a:t>
            </a:r>
            <a:endParaRPr sz="13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3624" y="5501091"/>
            <a:ext cx="241363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340"/>
              </a:lnSpc>
            </a:pP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S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c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uo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le 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d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i 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s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e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r</a:t>
            </a:r>
            <a:r>
              <a:rPr sz="1300" b="1" spc="-25" dirty="0">
                <a:solidFill>
                  <a:srgbClr val="024B90"/>
                </a:solidFill>
                <a:latin typeface="Arial"/>
                <a:cs typeface="Arial"/>
              </a:rPr>
              <a:t>v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izio</a:t>
            </a:r>
            <a:r>
              <a:rPr sz="1300" b="1" spc="10" dirty="0">
                <a:solidFill>
                  <a:srgbClr val="024B9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de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i</a:t>
            </a:r>
            <a:r>
              <a:rPr sz="1300" b="1" spc="10" dirty="0">
                <a:solidFill>
                  <a:srgbClr val="024B9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neoa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ss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unt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i 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do</a:t>
            </a:r>
            <a:r>
              <a:rPr sz="1300" b="1" spc="-10" dirty="0">
                <a:solidFill>
                  <a:srgbClr val="024B90"/>
                </a:solidFill>
                <a:latin typeface="Arial"/>
                <a:cs typeface="Arial"/>
              </a:rPr>
              <a:t>c</a:t>
            </a:r>
            <a:r>
              <a:rPr sz="1300" b="1" spc="-15" dirty="0">
                <a:solidFill>
                  <a:srgbClr val="024B90"/>
                </a:solidFill>
                <a:latin typeface="Arial"/>
                <a:cs typeface="Arial"/>
              </a:rPr>
              <a:t>ent</a:t>
            </a:r>
            <a:r>
              <a:rPr sz="1300" b="1" spc="-5" dirty="0">
                <a:solidFill>
                  <a:srgbClr val="024B90"/>
                </a:solidFill>
                <a:latin typeface="Arial"/>
                <a:cs typeface="Arial"/>
              </a:rPr>
              <a:t>i</a:t>
            </a:r>
            <a:endParaRPr sz="1300" b="1" dirty="0">
              <a:latin typeface="Arial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747889" y="1700808"/>
            <a:ext cx="2072583" cy="55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lvl="0">
              <a:lnSpc>
                <a:spcPct val="87600"/>
              </a:lnSpc>
            </a:pPr>
            <a:r>
              <a:rPr lang="it-IT" sz="850" spc="-5" dirty="0">
                <a:latin typeface="Arial"/>
                <a:cs typeface="Arial"/>
              </a:rPr>
              <a:t>a</a:t>
            </a:r>
            <a:r>
              <a:rPr lang="it-IT" sz="850" dirty="0">
                <a:latin typeface="Arial"/>
                <a:cs typeface="Arial"/>
              </a:rPr>
              <a:t>zi</a:t>
            </a:r>
            <a:r>
              <a:rPr lang="it-IT" sz="850" spc="-5" dirty="0">
                <a:latin typeface="Arial"/>
                <a:cs typeface="Arial"/>
              </a:rPr>
              <a:t>on</a:t>
            </a:r>
            <a:r>
              <a:rPr lang="it-IT" sz="850" dirty="0">
                <a:latin typeface="Arial"/>
                <a:cs typeface="Arial"/>
              </a:rPr>
              <a:t>i </a:t>
            </a:r>
            <a:r>
              <a:rPr lang="it-IT" sz="850" spc="-5" dirty="0">
                <a:latin typeface="Arial"/>
                <a:cs typeface="Arial"/>
              </a:rPr>
              <a:t>d</a:t>
            </a:r>
            <a:r>
              <a:rPr lang="it-IT" sz="850" dirty="0">
                <a:latin typeface="Arial"/>
                <a:cs typeface="Arial"/>
              </a:rPr>
              <a:t>i c</a:t>
            </a:r>
            <a:r>
              <a:rPr lang="it-IT" sz="850" spc="-5" dirty="0">
                <a:latin typeface="Arial"/>
                <a:cs typeface="Arial"/>
              </a:rPr>
              <a:t>oo</a:t>
            </a:r>
            <a:r>
              <a:rPr lang="it-IT" sz="850" dirty="0">
                <a:latin typeface="Arial"/>
                <a:cs typeface="Arial"/>
              </a:rPr>
              <a:t>r</a:t>
            </a:r>
            <a:r>
              <a:rPr lang="it-IT" sz="850" spc="-5" dirty="0">
                <a:latin typeface="Arial"/>
                <a:cs typeface="Arial"/>
              </a:rPr>
              <a:t>d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-5" dirty="0">
                <a:latin typeface="Arial"/>
                <a:cs typeface="Arial"/>
              </a:rPr>
              <a:t>na</a:t>
            </a:r>
            <a:r>
              <a:rPr lang="it-IT" sz="850" spc="-10" dirty="0">
                <a:latin typeface="Arial"/>
                <a:cs typeface="Arial"/>
              </a:rPr>
              <a:t>m</a:t>
            </a:r>
            <a:r>
              <a:rPr lang="it-IT" sz="850" spc="-5" dirty="0">
                <a:latin typeface="Arial"/>
                <a:cs typeface="Arial"/>
              </a:rPr>
              <a:t>ento</a:t>
            </a:r>
            <a:r>
              <a:rPr lang="it-IT" sz="850" dirty="0">
                <a:latin typeface="Arial"/>
                <a:cs typeface="Arial"/>
              </a:rPr>
              <a:t>,</a:t>
            </a:r>
            <a:r>
              <a:rPr lang="it-IT" sz="850" spc="25" dirty="0">
                <a:latin typeface="Arial"/>
                <a:cs typeface="Arial"/>
              </a:rPr>
              <a:t> </a:t>
            </a:r>
            <a:r>
              <a:rPr lang="it-IT" sz="850" spc="-5" dirty="0" err="1" smtClean="0">
                <a:latin typeface="Arial"/>
                <a:cs typeface="Arial"/>
              </a:rPr>
              <a:t>a</a:t>
            </a:r>
            <a:r>
              <a:rPr lang="it-IT" sz="850" dirty="0" err="1" smtClean="0">
                <a:latin typeface="Arial"/>
                <a:cs typeface="Arial"/>
              </a:rPr>
              <a:t>cc</a:t>
            </a:r>
            <a:r>
              <a:rPr lang="it-IT" sz="850" spc="-5" dirty="0" err="1" smtClean="0">
                <a:latin typeface="Arial"/>
                <a:cs typeface="Arial"/>
              </a:rPr>
              <a:t>o</a:t>
            </a:r>
            <a:r>
              <a:rPr lang="it-IT" sz="850" spc="-5" dirty="0" smtClean="0">
                <a:latin typeface="Arial"/>
                <a:cs typeface="Arial"/>
              </a:rPr>
              <a:t>                                                                                                                 </a:t>
            </a:r>
            <a:r>
              <a:rPr lang="it-IT" sz="850" spc="-10" dirty="0" err="1" smtClean="0">
                <a:latin typeface="Arial"/>
                <a:cs typeface="Arial"/>
              </a:rPr>
              <a:t>m</a:t>
            </a:r>
            <a:r>
              <a:rPr lang="it-IT" sz="850" spc="-5" dirty="0" err="1" smtClean="0">
                <a:latin typeface="Arial"/>
                <a:cs typeface="Arial"/>
              </a:rPr>
              <a:t>pagna</a:t>
            </a:r>
            <a:r>
              <a:rPr lang="it-IT" sz="850" spc="-10" dirty="0" err="1" smtClean="0">
                <a:latin typeface="Arial"/>
                <a:cs typeface="Arial"/>
              </a:rPr>
              <a:t>m</a:t>
            </a:r>
            <a:r>
              <a:rPr lang="it-IT" sz="850" spc="-5" dirty="0" err="1" smtClean="0">
                <a:latin typeface="Arial"/>
                <a:cs typeface="Arial"/>
              </a:rPr>
              <a:t>ent</a:t>
            </a:r>
            <a:r>
              <a:rPr lang="it-IT" sz="850" dirty="0" err="1" smtClean="0">
                <a:latin typeface="Arial"/>
                <a:cs typeface="Arial"/>
              </a:rPr>
              <a:t>o</a:t>
            </a:r>
            <a:r>
              <a:rPr lang="it-IT" sz="850" spc="25" dirty="0" smtClean="0">
                <a:latin typeface="Arial"/>
                <a:cs typeface="Arial"/>
              </a:rPr>
              <a:t> </a:t>
            </a:r>
            <a:r>
              <a:rPr lang="it-IT" sz="850" dirty="0">
                <a:latin typeface="Arial"/>
                <a:cs typeface="Arial"/>
              </a:rPr>
              <a:t>e </a:t>
            </a:r>
            <a:r>
              <a:rPr lang="it-IT" sz="850" spc="-10" dirty="0">
                <a:latin typeface="Arial"/>
                <a:cs typeface="Arial"/>
              </a:rPr>
              <a:t>m</a:t>
            </a:r>
            <a:r>
              <a:rPr lang="it-IT" sz="850" spc="-5" dirty="0">
                <a:latin typeface="Arial"/>
                <a:cs typeface="Arial"/>
              </a:rPr>
              <a:t>on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-5" dirty="0">
                <a:latin typeface="Arial"/>
                <a:cs typeface="Arial"/>
              </a:rPr>
              <a:t>to</a:t>
            </a:r>
            <a:r>
              <a:rPr lang="it-IT" sz="850" dirty="0">
                <a:latin typeface="Arial"/>
                <a:cs typeface="Arial"/>
              </a:rPr>
              <a:t>r</a:t>
            </a:r>
            <a:r>
              <a:rPr lang="it-IT" sz="850" spc="-5" dirty="0">
                <a:latin typeface="Arial"/>
                <a:cs typeface="Arial"/>
              </a:rPr>
              <a:t>agg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-5" dirty="0">
                <a:latin typeface="Arial"/>
                <a:cs typeface="Arial"/>
              </a:rPr>
              <a:t>o</a:t>
            </a:r>
            <a:r>
              <a:rPr lang="it-IT" sz="850" dirty="0">
                <a:latin typeface="Arial"/>
                <a:cs typeface="Arial"/>
              </a:rPr>
              <a:t>,</a:t>
            </a:r>
            <a:r>
              <a:rPr lang="it-IT" sz="850" spc="15" dirty="0">
                <a:latin typeface="Arial"/>
                <a:cs typeface="Arial"/>
              </a:rPr>
              <a:t> 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-5" dirty="0">
                <a:latin typeface="Arial"/>
                <a:cs typeface="Arial"/>
              </a:rPr>
              <a:t>nd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10" dirty="0">
                <a:latin typeface="Arial"/>
                <a:cs typeface="Arial"/>
              </a:rPr>
              <a:t>v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-5" dirty="0">
                <a:latin typeface="Arial"/>
                <a:cs typeface="Arial"/>
              </a:rPr>
              <a:t>dua</a:t>
            </a:r>
            <a:r>
              <a:rPr lang="it-IT" sz="850" dirty="0">
                <a:latin typeface="Arial"/>
                <a:cs typeface="Arial"/>
              </a:rPr>
              <a:t>zi</a:t>
            </a:r>
            <a:r>
              <a:rPr lang="it-IT" sz="850" spc="-5" dirty="0">
                <a:latin typeface="Arial"/>
                <a:cs typeface="Arial"/>
              </a:rPr>
              <a:t>on</a:t>
            </a:r>
            <a:r>
              <a:rPr lang="it-IT" sz="850" dirty="0">
                <a:latin typeface="Arial"/>
                <a:cs typeface="Arial"/>
              </a:rPr>
              <a:t>e </a:t>
            </a:r>
            <a:r>
              <a:rPr lang="it-IT" sz="850" spc="-5" dirty="0">
                <a:latin typeface="Arial"/>
                <a:cs typeface="Arial"/>
              </a:rPr>
              <a:t>d</a:t>
            </a:r>
            <a:r>
              <a:rPr lang="it-IT" sz="850" dirty="0">
                <a:latin typeface="Arial"/>
                <a:cs typeface="Arial"/>
              </a:rPr>
              <a:t>i </a:t>
            </a:r>
            <a:r>
              <a:rPr lang="it-IT" sz="850" spc="-10" dirty="0">
                <a:latin typeface="Arial"/>
                <a:cs typeface="Arial"/>
              </a:rPr>
              <a:t>m</a:t>
            </a:r>
            <a:r>
              <a:rPr lang="it-IT" sz="850" spc="-5" dirty="0">
                <a:latin typeface="Arial"/>
                <a:cs typeface="Arial"/>
              </a:rPr>
              <a:t>ode</a:t>
            </a:r>
            <a:r>
              <a:rPr lang="it-IT" sz="850" dirty="0">
                <a:latin typeface="Arial"/>
                <a:cs typeface="Arial"/>
              </a:rPr>
              <a:t>lli</a:t>
            </a:r>
            <a:r>
              <a:rPr lang="it-IT" sz="850" spc="15" dirty="0">
                <a:latin typeface="Arial"/>
                <a:cs typeface="Arial"/>
              </a:rPr>
              <a:t> 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-5" dirty="0">
                <a:latin typeface="Arial"/>
                <a:cs typeface="Arial"/>
              </a:rPr>
              <a:t>nno</a:t>
            </a:r>
            <a:r>
              <a:rPr lang="it-IT" sz="850" spc="10" dirty="0">
                <a:latin typeface="Arial"/>
                <a:cs typeface="Arial"/>
              </a:rPr>
              <a:t>v</a:t>
            </a:r>
            <a:r>
              <a:rPr lang="it-IT" sz="850" spc="-5" dirty="0">
                <a:latin typeface="Arial"/>
                <a:cs typeface="Arial"/>
              </a:rPr>
              <a:t>at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10" dirty="0">
                <a:latin typeface="Arial"/>
                <a:cs typeface="Arial"/>
              </a:rPr>
              <a:t>v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-25" dirty="0">
                <a:latin typeface="Arial"/>
                <a:cs typeface="Arial"/>
              </a:rPr>
              <a:t> </a:t>
            </a:r>
            <a:r>
              <a:rPr lang="it-IT" sz="850" dirty="0">
                <a:latin typeface="Arial"/>
                <a:cs typeface="Arial"/>
              </a:rPr>
              <a:t>a s</a:t>
            </a:r>
            <a:r>
              <a:rPr lang="it-IT" sz="850" spc="-5" dirty="0">
                <a:latin typeface="Arial"/>
                <a:cs typeface="Arial"/>
              </a:rPr>
              <a:t>uppo</a:t>
            </a:r>
            <a:r>
              <a:rPr lang="it-IT" sz="850" dirty="0">
                <a:latin typeface="Arial"/>
                <a:cs typeface="Arial"/>
              </a:rPr>
              <a:t>r</a:t>
            </a:r>
            <a:r>
              <a:rPr lang="it-IT" sz="850" spc="-5" dirty="0">
                <a:latin typeface="Arial"/>
                <a:cs typeface="Arial"/>
              </a:rPr>
              <a:t>t</a:t>
            </a:r>
            <a:r>
              <a:rPr lang="it-IT" sz="850" dirty="0">
                <a:latin typeface="Arial"/>
                <a:cs typeface="Arial"/>
              </a:rPr>
              <a:t>o </a:t>
            </a:r>
            <a:r>
              <a:rPr lang="it-IT" sz="850" spc="-5" dirty="0">
                <a:latin typeface="Arial"/>
                <a:cs typeface="Arial"/>
              </a:rPr>
              <a:t>de</a:t>
            </a:r>
            <a:r>
              <a:rPr lang="it-IT" sz="850" dirty="0">
                <a:latin typeface="Arial"/>
                <a:cs typeface="Arial"/>
              </a:rPr>
              <a:t>lle i</a:t>
            </a:r>
            <a:r>
              <a:rPr lang="it-IT" sz="850" spc="-5" dirty="0">
                <a:latin typeface="Arial"/>
                <a:cs typeface="Arial"/>
              </a:rPr>
              <a:t>n</a:t>
            </a:r>
            <a:r>
              <a:rPr lang="it-IT" sz="850" dirty="0">
                <a:latin typeface="Arial"/>
                <a:cs typeface="Arial"/>
              </a:rPr>
              <a:t>izi</a:t>
            </a:r>
            <a:r>
              <a:rPr lang="it-IT" sz="850" spc="-5" dirty="0">
                <a:latin typeface="Arial"/>
                <a:cs typeface="Arial"/>
              </a:rPr>
              <a:t>at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10" dirty="0">
                <a:latin typeface="Arial"/>
                <a:cs typeface="Arial"/>
              </a:rPr>
              <a:t>v</a:t>
            </a:r>
            <a:r>
              <a:rPr lang="it-IT" sz="850" dirty="0">
                <a:latin typeface="Arial"/>
                <a:cs typeface="Arial"/>
              </a:rPr>
              <a:t>e </a:t>
            </a:r>
            <a:r>
              <a:rPr lang="it-IT" sz="850" spc="10" dirty="0">
                <a:latin typeface="Arial"/>
                <a:cs typeface="Arial"/>
              </a:rPr>
              <a:t>f</a:t>
            </a:r>
            <a:r>
              <a:rPr lang="it-IT" sz="850" spc="-5" dirty="0">
                <a:latin typeface="Arial"/>
                <a:cs typeface="Arial"/>
              </a:rPr>
              <a:t>o</a:t>
            </a:r>
            <a:r>
              <a:rPr lang="it-IT" sz="850" dirty="0">
                <a:latin typeface="Arial"/>
                <a:cs typeface="Arial"/>
              </a:rPr>
              <a:t>r</a:t>
            </a:r>
            <a:r>
              <a:rPr lang="it-IT" sz="850" spc="-10" dirty="0">
                <a:latin typeface="Arial"/>
                <a:cs typeface="Arial"/>
              </a:rPr>
              <a:t>m</a:t>
            </a:r>
            <a:r>
              <a:rPr lang="it-IT" sz="850" spc="-5" dirty="0">
                <a:latin typeface="Arial"/>
                <a:cs typeface="Arial"/>
              </a:rPr>
              <a:t>at</a:t>
            </a:r>
            <a:r>
              <a:rPr lang="it-IT" sz="850" dirty="0">
                <a:latin typeface="Arial"/>
                <a:cs typeface="Arial"/>
              </a:rPr>
              <a:t>i</a:t>
            </a:r>
            <a:r>
              <a:rPr lang="it-IT" sz="850" spc="10" dirty="0">
                <a:latin typeface="Arial"/>
                <a:cs typeface="Arial"/>
              </a:rPr>
              <a:t>v</a:t>
            </a:r>
            <a:r>
              <a:rPr lang="it-IT" sz="850" dirty="0">
                <a:latin typeface="Arial"/>
                <a:cs typeface="Arial"/>
              </a:rPr>
              <a:t>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279387" y="2534955"/>
            <a:ext cx="1439545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lvl="0">
              <a:lnSpc>
                <a:spcPct val="87800"/>
              </a:lnSpc>
            </a:pPr>
            <a:r>
              <a:rPr lang="it-IT" sz="850" b="1" dirty="0">
                <a:latin typeface="Arial"/>
                <a:cs typeface="Arial"/>
              </a:rPr>
              <a:t>c</a:t>
            </a:r>
            <a:r>
              <a:rPr lang="it-IT" sz="850" b="1" spc="-5" dirty="0">
                <a:latin typeface="Arial"/>
                <a:cs typeface="Arial"/>
              </a:rPr>
              <a:t>oo</a:t>
            </a:r>
            <a:r>
              <a:rPr lang="it-IT" sz="850" b="1" dirty="0">
                <a:latin typeface="Arial"/>
                <a:cs typeface="Arial"/>
              </a:rPr>
              <a:t>r</a:t>
            </a:r>
            <a:r>
              <a:rPr lang="it-IT" sz="850" b="1" spc="-5" dirty="0">
                <a:latin typeface="Arial"/>
                <a:cs typeface="Arial"/>
              </a:rPr>
              <a:t>d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na</a:t>
            </a:r>
            <a:r>
              <a:rPr lang="it-IT" sz="850" b="1" spc="-10" dirty="0">
                <a:latin typeface="Arial"/>
                <a:cs typeface="Arial"/>
              </a:rPr>
              <a:t>m</a:t>
            </a:r>
            <a:r>
              <a:rPr lang="it-IT" sz="850" b="1" spc="-5" dirty="0">
                <a:latin typeface="Arial"/>
                <a:cs typeface="Arial"/>
              </a:rPr>
              <a:t>ent</a:t>
            </a:r>
            <a:r>
              <a:rPr lang="it-IT" sz="850" b="1" dirty="0">
                <a:latin typeface="Arial"/>
                <a:cs typeface="Arial"/>
              </a:rPr>
              <a:t>o</a:t>
            </a:r>
            <a:r>
              <a:rPr lang="it-IT" sz="850" b="1" spc="15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de</a:t>
            </a:r>
            <a:r>
              <a:rPr lang="it-IT" sz="850" b="1" dirty="0">
                <a:latin typeface="Arial"/>
                <a:cs typeface="Arial"/>
              </a:rPr>
              <a:t>lle</a:t>
            </a:r>
            <a:r>
              <a:rPr lang="it-IT" sz="850" b="1" spc="15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att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10" dirty="0">
                <a:latin typeface="Arial"/>
                <a:cs typeface="Arial"/>
              </a:rPr>
              <a:t>v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t</a:t>
            </a:r>
            <a:r>
              <a:rPr lang="it-IT" sz="850" b="1" dirty="0">
                <a:latin typeface="Arial"/>
                <a:cs typeface="Arial"/>
              </a:rPr>
              <a:t>à</a:t>
            </a:r>
            <a:r>
              <a:rPr lang="it-IT" sz="850" b="1" spc="-10" dirty="0">
                <a:latin typeface="Arial"/>
                <a:cs typeface="Arial"/>
              </a:rPr>
              <a:t> </a:t>
            </a:r>
            <a:r>
              <a:rPr lang="it-IT" sz="850" b="1" dirty="0">
                <a:latin typeface="Arial"/>
                <a:cs typeface="Arial"/>
              </a:rPr>
              <a:t>a li</a:t>
            </a:r>
            <a:r>
              <a:rPr lang="it-IT" sz="850" b="1" spc="10" dirty="0">
                <a:latin typeface="Arial"/>
                <a:cs typeface="Arial"/>
              </a:rPr>
              <a:t>v</a:t>
            </a:r>
            <a:r>
              <a:rPr lang="it-IT" sz="850" b="1" spc="-5" dirty="0">
                <a:latin typeface="Arial"/>
                <a:cs typeface="Arial"/>
              </a:rPr>
              <a:t>e</a:t>
            </a:r>
            <a:r>
              <a:rPr lang="it-IT" sz="850" b="1" dirty="0">
                <a:latin typeface="Arial"/>
                <a:cs typeface="Arial"/>
              </a:rPr>
              <a:t>llo</a:t>
            </a:r>
            <a:r>
              <a:rPr lang="it-IT" sz="850" b="1" spc="-10" dirty="0">
                <a:latin typeface="Arial"/>
                <a:cs typeface="Arial"/>
              </a:rPr>
              <a:t> </a:t>
            </a:r>
            <a:r>
              <a:rPr lang="it-IT" sz="850" b="1" dirty="0">
                <a:latin typeface="Arial"/>
                <a:cs typeface="Arial"/>
              </a:rPr>
              <a:t>r</a:t>
            </a:r>
            <a:r>
              <a:rPr lang="it-IT" sz="850" b="1" spc="-5" dirty="0">
                <a:latin typeface="Arial"/>
                <a:cs typeface="Arial"/>
              </a:rPr>
              <a:t>eg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ona</a:t>
            </a:r>
            <a:r>
              <a:rPr lang="it-IT" sz="850" b="1" dirty="0">
                <a:latin typeface="Arial"/>
                <a:cs typeface="Arial"/>
              </a:rPr>
              <a:t>le in </a:t>
            </a:r>
            <a:r>
              <a:rPr lang="it-IT" sz="850" b="1" spc="10" dirty="0">
                <a:latin typeface="Arial"/>
                <a:cs typeface="Arial"/>
              </a:rPr>
              <a:t>f</a:t>
            </a:r>
            <a:r>
              <a:rPr lang="it-IT" sz="850" b="1" spc="-5" dirty="0">
                <a:latin typeface="Arial"/>
                <a:cs typeface="Arial"/>
              </a:rPr>
              <a:t>un</a:t>
            </a:r>
            <a:r>
              <a:rPr lang="it-IT" sz="850" b="1" dirty="0">
                <a:latin typeface="Arial"/>
                <a:cs typeface="Arial"/>
              </a:rPr>
              <a:t>zi</a:t>
            </a:r>
            <a:r>
              <a:rPr lang="it-IT" sz="850" b="1" spc="-5" dirty="0">
                <a:latin typeface="Arial"/>
                <a:cs typeface="Arial"/>
              </a:rPr>
              <a:t>on</a:t>
            </a:r>
            <a:r>
              <a:rPr lang="it-IT" sz="850" b="1" dirty="0">
                <a:latin typeface="Arial"/>
                <a:cs typeface="Arial"/>
              </a:rPr>
              <a:t>e</a:t>
            </a:r>
            <a:r>
              <a:rPr lang="it-IT" sz="850" b="1" spc="-10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de</a:t>
            </a:r>
            <a:r>
              <a:rPr lang="it-IT" sz="850" b="1" dirty="0">
                <a:latin typeface="Arial"/>
                <a:cs typeface="Arial"/>
              </a:rPr>
              <a:t>lle </a:t>
            </a:r>
            <a:r>
              <a:rPr lang="it-IT" sz="850" b="1" spc="-5" dirty="0">
                <a:latin typeface="Arial"/>
                <a:cs typeface="Arial"/>
              </a:rPr>
              <a:t>e</a:t>
            </a:r>
            <a:r>
              <a:rPr lang="it-IT" sz="850" b="1" dirty="0">
                <a:latin typeface="Arial"/>
                <a:cs typeface="Arial"/>
              </a:rPr>
              <a:t>si</a:t>
            </a:r>
            <a:r>
              <a:rPr lang="it-IT" sz="850" b="1" spc="-5" dirty="0">
                <a:latin typeface="Arial"/>
                <a:cs typeface="Arial"/>
              </a:rPr>
              <a:t>gen</a:t>
            </a:r>
            <a:r>
              <a:rPr lang="it-IT" sz="850" b="1" dirty="0">
                <a:latin typeface="Arial"/>
                <a:cs typeface="Arial"/>
              </a:rPr>
              <a:t>ze</a:t>
            </a:r>
            <a:r>
              <a:rPr lang="it-IT" sz="850" b="1" spc="15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te</a:t>
            </a:r>
            <a:r>
              <a:rPr lang="it-IT" sz="850" b="1" dirty="0">
                <a:latin typeface="Arial"/>
                <a:cs typeface="Arial"/>
              </a:rPr>
              <a:t>rri</a:t>
            </a:r>
            <a:r>
              <a:rPr lang="it-IT" sz="850" b="1" spc="-5" dirty="0">
                <a:latin typeface="Arial"/>
                <a:cs typeface="Arial"/>
              </a:rPr>
              <a:t>to</a:t>
            </a:r>
            <a:r>
              <a:rPr lang="it-IT" sz="850" b="1" dirty="0">
                <a:latin typeface="Arial"/>
                <a:cs typeface="Arial"/>
              </a:rPr>
              <a:t>ri</a:t>
            </a:r>
            <a:r>
              <a:rPr lang="it-IT" sz="850" b="1" spc="-5" dirty="0">
                <a:latin typeface="Arial"/>
                <a:cs typeface="Arial"/>
              </a:rPr>
              <a:t>a</a:t>
            </a:r>
            <a:r>
              <a:rPr lang="it-IT" sz="850" b="1" dirty="0">
                <a:latin typeface="Arial"/>
                <a:cs typeface="Arial"/>
              </a:rPr>
              <a:t>li e </a:t>
            </a:r>
            <a:r>
              <a:rPr lang="it-IT" sz="850" b="1" spc="-5" dirty="0">
                <a:latin typeface="Arial"/>
                <a:cs typeface="Arial"/>
              </a:rPr>
              <a:t>de</a:t>
            </a:r>
            <a:r>
              <a:rPr lang="it-IT" sz="850" b="1" dirty="0">
                <a:latin typeface="Arial"/>
                <a:cs typeface="Arial"/>
              </a:rPr>
              <a:t>l </a:t>
            </a:r>
            <a:r>
              <a:rPr lang="it-IT" sz="850" b="1" spc="-5" dirty="0">
                <a:latin typeface="Arial"/>
                <a:cs typeface="Arial"/>
              </a:rPr>
              <a:t>p</a:t>
            </a:r>
            <a:r>
              <a:rPr lang="it-IT" sz="850" b="1" dirty="0">
                <a:latin typeface="Arial"/>
                <a:cs typeface="Arial"/>
              </a:rPr>
              <a:t>r</a:t>
            </a:r>
            <a:r>
              <a:rPr lang="it-IT" sz="850" b="1" spc="-5" dirty="0">
                <a:latin typeface="Arial"/>
                <a:cs typeface="Arial"/>
              </a:rPr>
              <a:t>op</a:t>
            </a:r>
            <a:r>
              <a:rPr lang="it-IT" sz="850" b="1" dirty="0">
                <a:latin typeface="Arial"/>
                <a:cs typeface="Arial"/>
              </a:rPr>
              <a:t>rio </a:t>
            </a:r>
            <a:r>
              <a:rPr lang="it-IT" sz="850" b="1" spc="-5" dirty="0">
                <a:latin typeface="Arial"/>
                <a:cs typeface="Arial"/>
              </a:rPr>
              <a:t>a</a:t>
            </a:r>
            <a:r>
              <a:rPr lang="it-IT" sz="850" b="1" dirty="0">
                <a:latin typeface="Arial"/>
                <a:cs typeface="Arial"/>
              </a:rPr>
              <a:t>ss</a:t>
            </a:r>
            <a:r>
              <a:rPr lang="it-IT" sz="850" b="1" spc="-5" dirty="0">
                <a:latin typeface="Arial"/>
                <a:cs typeface="Arial"/>
              </a:rPr>
              <a:t>ett</a:t>
            </a:r>
            <a:r>
              <a:rPr lang="it-IT" sz="850" b="1" dirty="0">
                <a:latin typeface="Arial"/>
                <a:cs typeface="Arial"/>
              </a:rPr>
              <a:t>o </a:t>
            </a:r>
            <a:r>
              <a:rPr lang="it-IT" sz="850" b="1" spc="-5" dirty="0">
                <a:latin typeface="Arial"/>
                <a:cs typeface="Arial"/>
              </a:rPr>
              <a:t>o</a:t>
            </a:r>
            <a:r>
              <a:rPr lang="it-IT" sz="850" b="1" dirty="0">
                <a:latin typeface="Arial"/>
                <a:cs typeface="Arial"/>
              </a:rPr>
              <a:t>r</a:t>
            </a:r>
            <a:r>
              <a:rPr lang="it-IT" sz="850" b="1" spc="-5" dirty="0">
                <a:latin typeface="Arial"/>
                <a:cs typeface="Arial"/>
              </a:rPr>
              <a:t>gan</a:t>
            </a:r>
            <a:r>
              <a:rPr lang="it-IT" sz="850" b="1" dirty="0">
                <a:latin typeface="Arial"/>
                <a:cs typeface="Arial"/>
              </a:rPr>
              <a:t>izz</a:t>
            </a:r>
            <a:r>
              <a:rPr lang="it-IT" sz="850" b="1" spc="-5" dirty="0">
                <a:latin typeface="Arial"/>
                <a:cs typeface="Arial"/>
              </a:rPr>
              <a:t>at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10" dirty="0">
                <a:latin typeface="Arial"/>
                <a:cs typeface="Arial"/>
              </a:rPr>
              <a:t>v</a:t>
            </a:r>
            <a:r>
              <a:rPr lang="it-IT" sz="850" b="1" dirty="0">
                <a:latin typeface="Arial"/>
                <a:cs typeface="Arial"/>
              </a:rPr>
              <a:t>o e r</a:t>
            </a:r>
            <a:r>
              <a:rPr lang="it-IT" sz="850" b="1" spc="-5" dirty="0">
                <a:latin typeface="Arial"/>
                <a:cs typeface="Arial"/>
              </a:rPr>
              <a:t>a</a:t>
            </a:r>
            <a:r>
              <a:rPr lang="it-IT" sz="850" b="1" dirty="0">
                <a:latin typeface="Arial"/>
                <a:cs typeface="Arial"/>
              </a:rPr>
              <a:t>cc</a:t>
            </a:r>
            <a:r>
              <a:rPr lang="it-IT" sz="850" b="1" spc="-5" dirty="0">
                <a:latin typeface="Arial"/>
                <a:cs typeface="Arial"/>
              </a:rPr>
              <a:t>o</a:t>
            </a:r>
            <a:r>
              <a:rPr lang="it-IT" sz="850" b="1" dirty="0">
                <a:latin typeface="Arial"/>
                <a:cs typeface="Arial"/>
              </a:rPr>
              <a:t>l</a:t>
            </a:r>
            <a:r>
              <a:rPr lang="it-IT" sz="850" b="1" spc="-5" dirty="0">
                <a:latin typeface="Arial"/>
                <a:cs typeface="Arial"/>
              </a:rPr>
              <a:t>t</a:t>
            </a:r>
            <a:r>
              <a:rPr lang="it-IT" sz="850" b="1" dirty="0">
                <a:latin typeface="Arial"/>
                <a:cs typeface="Arial"/>
              </a:rPr>
              <a:t>a </a:t>
            </a:r>
            <a:r>
              <a:rPr lang="it-IT" sz="850" b="1" spc="-5" dirty="0">
                <a:latin typeface="Arial"/>
                <a:cs typeface="Arial"/>
              </a:rPr>
              <a:t>de</a:t>
            </a:r>
            <a:r>
              <a:rPr lang="it-IT" sz="850" b="1" dirty="0">
                <a:latin typeface="Arial"/>
                <a:cs typeface="Arial"/>
              </a:rPr>
              <a:t>lle r</a:t>
            </a:r>
            <a:r>
              <a:rPr lang="it-IT" sz="850" b="1" spc="-5" dirty="0">
                <a:latin typeface="Arial"/>
                <a:cs typeface="Arial"/>
              </a:rPr>
              <a:t>end</a:t>
            </a:r>
            <a:r>
              <a:rPr lang="it-IT" sz="850" b="1" dirty="0">
                <a:latin typeface="Arial"/>
                <a:cs typeface="Arial"/>
              </a:rPr>
              <a:t>ic</a:t>
            </a:r>
            <a:r>
              <a:rPr lang="it-IT" sz="850" b="1" spc="-5" dirty="0">
                <a:latin typeface="Arial"/>
                <a:cs typeface="Arial"/>
              </a:rPr>
              <a:t>onta</a:t>
            </a:r>
            <a:r>
              <a:rPr lang="it-IT" sz="850" b="1" dirty="0">
                <a:latin typeface="Arial"/>
                <a:cs typeface="Arial"/>
              </a:rPr>
              <a:t>zi</a:t>
            </a:r>
            <a:r>
              <a:rPr lang="it-IT" sz="850" b="1" spc="-5" dirty="0">
                <a:latin typeface="Arial"/>
                <a:cs typeface="Arial"/>
              </a:rPr>
              <a:t>on</a:t>
            </a:r>
            <a:r>
              <a:rPr lang="it-IT" sz="850" b="1" dirty="0">
                <a:latin typeface="Arial"/>
                <a:cs typeface="Arial"/>
              </a:rPr>
              <a:t>i </a:t>
            </a:r>
            <a:r>
              <a:rPr lang="it-IT" sz="850" b="1" spc="-5" dirty="0">
                <a:latin typeface="Arial"/>
                <a:cs typeface="Arial"/>
              </a:rPr>
              <a:t>a</a:t>
            </a:r>
            <a:r>
              <a:rPr lang="it-IT" sz="850" b="1" spc="-10" dirty="0">
                <a:latin typeface="Arial"/>
                <a:cs typeface="Arial"/>
              </a:rPr>
              <a:t>mm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n</a:t>
            </a:r>
            <a:r>
              <a:rPr lang="it-IT" sz="850" b="1" dirty="0">
                <a:latin typeface="Arial"/>
                <a:cs typeface="Arial"/>
              </a:rPr>
              <a:t>is</a:t>
            </a:r>
            <a:r>
              <a:rPr lang="it-IT" sz="850" b="1" spc="-5" dirty="0">
                <a:latin typeface="Arial"/>
                <a:cs typeface="Arial"/>
              </a:rPr>
              <a:t>t</a:t>
            </a:r>
            <a:r>
              <a:rPr lang="it-IT" sz="850" b="1" dirty="0">
                <a:latin typeface="Arial"/>
                <a:cs typeface="Arial"/>
              </a:rPr>
              <a:t>r</a:t>
            </a:r>
            <a:r>
              <a:rPr lang="it-IT" sz="850" b="1" spc="-5" dirty="0">
                <a:latin typeface="Arial"/>
                <a:cs typeface="Arial"/>
              </a:rPr>
              <a:t>at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10" dirty="0">
                <a:latin typeface="Arial"/>
                <a:cs typeface="Arial"/>
              </a:rPr>
              <a:t>v</a:t>
            </a:r>
            <a:r>
              <a:rPr lang="it-IT" sz="850" b="1" dirty="0">
                <a:latin typeface="Arial"/>
                <a:cs typeface="Arial"/>
              </a:rPr>
              <a:t>e</a:t>
            </a:r>
            <a:r>
              <a:rPr lang="it-IT" sz="850" b="1" spc="25" dirty="0">
                <a:latin typeface="Arial"/>
                <a:cs typeface="Arial"/>
              </a:rPr>
              <a:t> </a:t>
            </a:r>
            <a:r>
              <a:rPr lang="it-IT" sz="850" b="1" dirty="0">
                <a:latin typeface="Arial"/>
                <a:cs typeface="Arial"/>
              </a:rPr>
              <a:t>e </a:t>
            </a:r>
            <a:r>
              <a:rPr lang="it-IT" sz="850" b="1" spc="-5" dirty="0">
                <a:latin typeface="Arial"/>
                <a:cs typeface="Arial"/>
              </a:rPr>
              <a:t>d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datt</a:t>
            </a:r>
            <a:r>
              <a:rPr lang="it-IT" sz="850" b="1" dirty="0">
                <a:latin typeface="Arial"/>
                <a:cs typeface="Arial"/>
              </a:rPr>
              <a:t>ic</a:t>
            </a:r>
            <a:r>
              <a:rPr lang="it-IT" sz="850" b="1" spc="-5" dirty="0">
                <a:latin typeface="Arial"/>
                <a:cs typeface="Arial"/>
              </a:rPr>
              <a:t>h</a:t>
            </a:r>
            <a:r>
              <a:rPr lang="it-IT" sz="850" b="1" dirty="0">
                <a:latin typeface="Arial"/>
                <a:cs typeface="Arial"/>
              </a:rPr>
              <a:t>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883138" y="3812077"/>
            <a:ext cx="1262028" cy="1320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/>
            <a:r>
              <a:rPr lang="it-IT" sz="850" b="1" spc="-5" dirty="0">
                <a:latin typeface="Arial"/>
                <a:cs typeface="Arial"/>
              </a:rPr>
              <a:t>o</a:t>
            </a:r>
            <a:r>
              <a:rPr lang="it-IT" sz="850" b="1" dirty="0">
                <a:latin typeface="Arial"/>
                <a:cs typeface="Arial"/>
              </a:rPr>
              <a:t>r</a:t>
            </a:r>
            <a:r>
              <a:rPr lang="it-IT" sz="850" b="1" spc="-5" dirty="0">
                <a:latin typeface="Arial"/>
                <a:cs typeface="Arial"/>
              </a:rPr>
              <a:t>gan</a:t>
            </a:r>
            <a:r>
              <a:rPr lang="it-IT" sz="850" b="1" dirty="0">
                <a:latin typeface="Arial"/>
                <a:cs typeface="Arial"/>
              </a:rPr>
              <a:t>izz</a:t>
            </a:r>
            <a:r>
              <a:rPr lang="it-IT" sz="850" b="1" spc="-5" dirty="0">
                <a:latin typeface="Arial"/>
                <a:cs typeface="Arial"/>
              </a:rPr>
              <a:t>a</a:t>
            </a:r>
            <a:r>
              <a:rPr lang="it-IT" sz="850" b="1" dirty="0">
                <a:latin typeface="Arial"/>
                <a:cs typeface="Arial"/>
              </a:rPr>
              <a:t>zi</a:t>
            </a:r>
            <a:r>
              <a:rPr lang="it-IT" sz="850" b="1" spc="-5" dirty="0">
                <a:latin typeface="Arial"/>
                <a:cs typeface="Arial"/>
              </a:rPr>
              <a:t>on</a:t>
            </a:r>
            <a:r>
              <a:rPr lang="it-IT" sz="850" b="1" dirty="0">
                <a:latin typeface="Arial"/>
                <a:cs typeface="Arial"/>
              </a:rPr>
              <a:t>e </a:t>
            </a:r>
            <a:r>
              <a:rPr lang="it-IT" sz="850" b="1" spc="5" dirty="0">
                <a:latin typeface="Arial"/>
                <a:cs typeface="Arial"/>
              </a:rPr>
              <a:t> 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n</a:t>
            </a:r>
            <a:r>
              <a:rPr lang="it-IT" sz="850" b="1" dirty="0">
                <a:latin typeface="Arial"/>
                <a:cs typeface="Arial"/>
              </a:rPr>
              <a:t>c</a:t>
            </a:r>
            <a:r>
              <a:rPr lang="it-IT" sz="850" b="1" spc="-5" dirty="0">
                <a:latin typeface="Arial"/>
                <a:cs typeface="Arial"/>
              </a:rPr>
              <a:t>ont</a:t>
            </a:r>
            <a:r>
              <a:rPr lang="it-IT" sz="850" b="1" dirty="0">
                <a:latin typeface="Arial"/>
                <a:cs typeface="Arial"/>
              </a:rPr>
              <a:t>ri</a:t>
            </a:r>
          </a:p>
          <a:p>
            <a:pPr marL="12700" lvl="0">
              <a:spcBef>
                <a:spcPts val="225"/>
              </a:spcBef>
            </a:pPr>
            <a:r>
              <a:rPr lang="it-IT" sz="850" b="1" dirty="0">
                <a:latin typeface="Arial"/>
                <a:cs typeface="Arial"/>
              </a:rPr>
              <a:t>e </a:t>
            </a:r>
            <a:r>
              <a:rPr lang="it-IT" sz="850" b="1" spc="-5" dirty="0">
                <a:latin typeface="Arial"/>
                <a:cs typeface="Arial"/>
              </a:rPr>
              <a:t>att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10" dirty="0">
                <a:latin typeface="Arial"/>
                <a:cs typeface="Arial"/>
              </a:rPr>
              <a:t>v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t</a:t>
            </a:r>
            <a:r>
              <a:rPr lang="it-IT" sz="850" b="1" dirty="0">
                <a:latin typeface="Arial"/>
                <a:cs typeface="Arial"/>
              </a:rPr>
              <a:t>à</a:t>
            </a:r>
            <a:r>
              <a:rPr lang="it-IT" sz="850" b="1" spc="-10" dirty="0">
                <a:latin typeface="Arial"/>
                <a:cs typeface="Arial"/>
              </a:rPr>
              <a:t> </a:t>
            </a:r>
            <a:r>
              <a:rPr lang="it-IT" sz="850" b="1" spc="-5" dirty="0" smtClean="0">
                <a:latin typeface="Arial"/>
                <a:cs typeface="Arial"/>
              </a:rPr>
              <a:t>a</a:t>
            </a:r>
            <a:r>
              <a:rPr lang="it-IT" sz="850" b="1" spc="-10" dirty="0" smtClean="0">
                <a:latin typeface="Arial"/>
                <a:cs typeface="Arial"/>
              </a:rPr>
              <a:t>mm</a:t>
            </a:r>
            <a:r>
              <a:rPr lang="it-IT" sz="850" b="1" dirty="0" smtClean="0">
                <a:latin typeface="Arial"/>
                <a:cs typeface="Arial"/>
              </a:rPr>
              <a:t>i</a:t>
            </a:r>
            <a:r>
              <a:rPr lang="it-IT" sz="850" b="1" spc="-5" dirty="0" smtClean="0">
                <a:latin typeface="Arial"/>
                <a:cs typeface="Arial"/>
              </a:rPr>
              <a:t>n</a:t>
            </a:r>
            <a:r>
              <a:rPr lang="it-IT" sz="850" b="1" dirty="0" smtClean="0">
                <a:latin typeface="Arial"/>
                <a:cs typeface="Arial"/>
              </a:rPr>
              <a:t>is</a:t>
            </a:r>
            <a:r>
              <a:rPr lang="it-IT" sz="850" b="1" spc="-5" dirty="0" smtClean="0">
                <a:latin typeface="Arial"/>
                <a:cs typeface="Arial"/>
              </a:rPr>
              <a:t>t</a:t>
            </a:r>
            <a:r>
              <a:rPr lang="it-IT" sz="850" b="1" dirty="0" smtClean="0">
                <a:latin typeface="Arial"/>
                <a:cs typeface="Arial"/>
              </a:rPr>
              <a:t>r</a:t>
            </a:r>
            <a:r>
              <a:rPr lang="it-IT" sz="850" b="1" spc="-5" dirty="0" smtClean="0">
                <a:latin typeface="Arial"/>
                <a:cs typeface="Arial"/>
              </a:rPr>
              <a:t>at</a:t>
            </a:r>
            <a:r>
              <a:rPr lang="it-IT" sz="850" b="1" dirty="0" smtClean="0">
                <a:latin typeface="Arial"/>
                <a:cs typeface="Arial"/>
              </a:rPr>
              <a:t>i</a:t>
            </a:r>
            <a:r>
              <a:rPr lang="it-IT" sz="850" b="1" spc="10" dirty="0" smtClean="0">
                <a:latin typeface="Arial"/>
                <a:cs typeface="Arial"/>
              </a:rPr>
              <a:t>v</a:t>
            </a:r>
            <a:r>
              <a:rPr lang="it-IT" sz="850" b="1" spc="-5" dirty="0" smtClean="0">
                <a:latin typeface="Arial"/>
                <a:cs typeface="Arial"/>
              </a:rPr>
              <a:t>o</a:t>
            </a:r>
            <a:r>
              <a:rPr lang="it-IT" sz="850" b="1" dirty="0" smtClean="0">
                <a:latin typeface="Arial"/>
                <a:cs typeface="Arial"/>
              </a:rPr>
              <a:t>-c</a:t>
            </a:r>
            <a:r>
              <a:rPr lang="it-IT" sz="850" b="1" spc="-5" dirty="0" smtClean="0">
                <a:latin typeface="Arial"/>
                <a:cs typeface="Arial"/>
              </a:rPr>
              <a:t>ontab</a:t>
            </a:r>
            <a:r>
              <a:rPr lang="it-IT" sz="850" b="1" dirty="0" smtClean="0">
                <a:latin typeface="Arial"/>
                <a:cs typeface="Arial"/>
              </a:rPr>
              <a:t>ili</a:t>
            </a:r>
          </a:p>
          <a:p>
            <a:pPr marL="12700" lvl="0">
              <a:spcBef>
                <a:spcPts val="225"/>
              </a:spcBef>
            </a:pPr>
            <a:r>
              <a:rPr lang="it-IT" sz="850" b="1" dirty="0" smtClean="0">
                <a:latin typeface="Arial"/>
                <a:cs typeface="Arial"/>
              </a:rPr>
              <a:t>Coordinamento laboratori formativi in rete con altre scuole del territorio</a:t>
            </a:r>
            <a:endParaRPr lang="it-IT" sz="850" b="1" dirty="0">
              <a:latin typeface="Arial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955615" y="5389969"/>
            <a:ext cx="111707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lvl="0">
              <a:lnSpc>
                <a:spcPts val="900"/>
              </a:lnSpc>
            </a:pPr>
            <a:r>
              <a:rPr lang="it-IT" sz="850" b="1" spc="-5" dirty="0">
                <a:latin typeface="Arial"/>
                <a:cs typeface="Arial"/>
              </a:rPr>
              <a:t>att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10" dirty="0">
                <a:latin typeface="Arial"/>
                <a:cs typeface="Arial"/>
              </a:rPr>
              <a:t>v</a:t>
            </a:r>
            <a:r>
              <a:rPr lang="it-IT" sz="850" b="1" dirty="0">
                <a:latin typeface="Arial"/>
                <a:cs typeface="Arial"/>
              </a:rPr>
              <a:t>i</a:t>
            </a:r>
            <a:r>
              <a:rPr lang="it-IT" sz="850" b="1" spc="-5" dirty="0">
                <a:latin typeface="Arial"/>
                <a:cs typeface="Arial"/>
              </a:rPr>
              <a:t>t</a:t>
            </a:r>
            <a:r>
              <a:rPr lang="it-IT" sz="850" b="1" dirty="0">
                <a:latin typeface="Arial"/>
                <a:cs typeface="Arial"/>
              </a:rPr>
              <a:t>à</a:t>
            </a:r>
            <a:r>
              <a:rPr lang="it-IT" sz="850" b="1" spc="-10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d</a:t>
            </a:r>
            <a:r>
              <a:rPr lang="it-IT" sz="850" b="1" dirty="0">
                <a:latin typeface="Arial"/>
                <a:cs typeface="Arial"/>
              </a:rPr>
              <a:t>i </a:t>
            </a:r>
            <a:r>
              <a:rPr lang="it-IT" sz="850" b="1" spc="-5" dirty="0">
                <a:latin typeface="Arial"/>
                <a:cs typeface="Arial"/>
              </a:rPr>
              <a:t>tuto</a:t>
            </a:r>
            <a:r>
              <a:rPr lang="it-IT" sz="850" b="1" dirty="0">
                <a:latin typeface="Arial"/>
                <a:cs typeface="Arial"/>
              </a:rPr>
              <a:t>ri</a:t>
            </a:r>
            <a:r>
              <a:rPr lang="it-IT" sz="850" b="1" spc="-5" dirty="0">
                <a:latin typeface="Arial"/>
                <a:cs typeface="Arial"/>
              </a:rPr>
              <a:t>n</a:t>
            </a:r>
            <a:r>
              <a:rPr lang="it-IT" sz="850" b="1" dirty="0">
                <a:latin typeface="Arial"/>
                <a:cs typeface="Arial"/>
              </a:rPr>
              <a:t>g e</a:t>
            </a:r>
            <a:r>
              <a:rPr lang="it-IT" sz="850" b="1" spc="15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de</a:t>
            </a:r>
            <a:r>
              <a:rPr lang="it-IT" sz="850" b="1" dirty="0">
                <a:latin typeface="Arial"/>
                <a:cs typeface="Arial"/>
              </a:rPr>
              <a:t>l </a:t>
            </a:r>
            <a:r>
              <a:rPr lang="it-IT" sz="850" b="1" spc="-5" dirty="0" err="1">
                <a:latin typeface="Arial"/>
                <a:cs typeface="Arial"/>
              </a:rPr>
              <a:t>pee</a:t>
            </a:r>
            <a:r>
              <a:rPr lang="it-IT" sz="850" b="1" dirty="0" err="1">
                <a:latin typeface="Arial"/>
                <a:cs typeface="Arial"/>
              </a:rPr>
              <a:t>r</a:t>
            </a:r>
            <a:r>
              <a:rPr lang="it-IT" sz="850" b="1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t</a:t>
            </a:r>
            <a:r>
              <a:rPr lang="it-IT" sz="850" b="1" dirty="0">
                <a:latin typeface="Arial"/>
                <a:cs typeface="Arial"/>
              </a:rPr>
              <a:t>o </a:t>
            </a:r>
            <a:r>
              <a:rPr lang="it-IT" sz="850" b="1" spc="-5" dirty="0" err="1">
                <a:latin typeface="Arial"/>
                <a:cs typeface="Arial"/>
              </a:rPr>
              <a:t>pee</a:t>
            </a:r>
            <a:r>
              <a:rPr lang="it-IT" sz="850" b="1" dirty="0" err="1">
                <a:latin typeface="Arial"/>
                <a:cs typeface="Arial"/>
              </a:rPr>
              <a:t>r</a:t>
            </a:r>
            <a:r>
              <a:rPr lang="it-IT" sz="850" b="1" dirty="0">
                <a:latin typeface="Arial"/>
                <a:cs typeface="Arial"/>
              </a:rPr>
              <a:t> </a:t>
            </a:r>
            <a:r>
              <a:rPr lang="it-IT" sz="850" b="1" spc="-5" dirty="0">
                <a:latin typeface="Arial"/>
                <a:cs typeface="Arial"/>
              </a:rPr>
              <a:t>de</a:t>
            </a:r>
            <a:r>
              <a:rPr lang="it-IT" sz="850" b="1" dirty="0">
                <a:latin typeface="Arial"/>
                <a:cs typeface="Arial"/>
              </a:rPr>
              <a:t>i </a:t>
            </a:r>
            <a:r>
              <a:rPr lang="it-IT" sz="850" b="1" spc="-5" dirty="0">
                <a:latin typeface="Arial"/>
                <a:cs typeface="Arial"/>
              </a:rPr>
              <a:t>do</a:t>
            </a:r>
            <a:r>
              <a:rPr lang="it-IT" sz="850" b="1" dirty="0">
                <a:latin typeface="Arial"/>
                <a:cs typeface="Arial"/>
              </a:rPr>
              <a:t>c</a:t>
            </a:r>
            <a:r>
              <a:rPr lang="it-IT" sz="850" b="1" spc="-5" dirty="0">
                <a:latin typeface="Arial"/>
                <a:cs typeface="Arial"/>
              </a:rPr>
              <a:t>ent</a:t>
            </a:r>
            <a:r>
              <a:rPr lang="it-IT" sz="850" b="1" dirty="0">
                <a:latin typeface="Arial"/>
                <a:cs typeface="Arial"/>
              </a:rPr>
              <a:t>i </a:t>
            </a:r>
            <a:r>
              <a:rPr lang="it-IT" sz="850" b="1" spc="-5" dirty="0">
                <a:latin typeface="Arial"/>
                <a:cs typeface="Arial"/>
              </a:rPr>
              <a:t>neoa</a:t>
            </a:r>
            <a:r>
              <a:rPr lang="it-IT" sz="850" b="1" dirty="0">
                <a:latin typeface="Arial"/>
                <a:cs typeface="Arial"/>
              </a:rPr>
              <a:t>ss</a:t>
            </a:r>
            <a:r>
              <a:rPr lang="it-IT" sz="850" b="1" spc="-5" dirty="0">
                <a:latin typeface="Arial"/>
                <a:cs typeface="Arial"/>
              </a:rPr>
              <a:t>unt</a:t>
            </a:r>
            <a:r>
              <a:rPr lang="it-IT" sz="850" b="1" dirty="0">
                <a:latin typeface="Arial"/>
                <a:cs typeface="Arial"/>
              </a:rPr>
              <a:t>i in s</a:t>
            </a:r>
            <a:r>
              <a:rPr lang="it-IT" sz="850" b="1" spc="-5" dirty="0">
                <a:latin typeface="Arial"/>
                <a:cs typeface="Arial"/>
              </a:rPr>
              <a:t>e</a:t>
            </a:r>
            <a:r>
              <a:rPr lang="it-IT" sz="850" b="1" dirty="0">
                <a:latin typeface="Arial"/>
                <a:cs typeface="Arial"/>
              </a:rPr>
              <a:t>r</a:t>
            </a:r>
            <a:r>
              <a:rPr lang="it-IT" sz="850" b="1" spc="10" dirty="0">
                <a:latin typeface="Arial"/>
                <a:cs typeface="Arial"/>
              </a:rPr>
              <a:t>v</a:t>
            </a:r>
            <a:r>
              <a:rPr lang="it-IT" sz="850" b="1" dirty="0">
                <a:latin typeface="Arial"/>
                <a:cs typeface="Arial"/>
              </a:rPr>
              <a:t>izio</a:t>
            </a: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E87BD-D5A8-4039-8D0B-6CA10843A442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6554214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6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467544" y="687323"/>
            <a:ext cx="849694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900">
                <a:solidFill>
                  <a:schemeClr val="bg1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Il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/>
              </a:rPr>
              <a:t>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n</a:t>
            </a:r>
            <a:r>
              <a:rPr kumimoji="0" lang="it-IT" sz="28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u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v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/>
              </a:rPr>
              <a:t>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p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e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r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c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r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s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/</a:t>
            </a:r>
            <a:r>
              <a:rPr kumimoji="0" lang="it-IT" sz="2800" b="0" i="0" u="none" strike="noStrike" kern="0" cap="none" spc="-3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m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d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e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ll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-4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/>
              </a:rPr>
              <a:t> 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s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p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e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r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i</a:t>
            </a:r>
            <a:r>
              <a:rPr kumimoji="0" lang="it-IT" sz="2800" b="0" i="0" u="none" strike="noStrike" kern="0" cap="none" spc="-3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m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n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t</a:t>
            </a:r>
            <a:r>
              <a:rPr kumimoji="0" lang="it-IT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a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l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e</a:t>
            </a:r>
            <a:r>
              <a:rPr kumimoji="0" lang="it-IT" sz="28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/>
              </a:rPr>
              <a:t>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i</a:t>
            </a:r>
            <a:r>
              <a:rPr kumimoji="0" lang="it-IT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/>
              </a:rPr>
              <a:t> 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f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r</a:t>
            </a:r>
            <a:r>
              <a:rPr kumimoji="0" lang="it-IT" sz="2800" b="0" i="0" u="none" strike="noStrike" kern="0" cap="none" spc="-3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m</a:t>
            </a:r>
            <a:r>
              <a:rPr kumimoji="0" lang="it-IT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a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z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n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e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/>
              </a:rPr>
              <a:t> 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n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/>
              </a:rPr>
              <a:t> </a:t>
            </a:r>
            <a:r>
              <a:rPr kumimoji="0" lang="it-IT" sz="2800" b="0" i="0" u="none" strike="noStrike" kern="0" cap="none" spc="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n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g</a:t>
            </a:r>
            <a:r>
              <a:rPr kumimoji="0" lang="it-IT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r</a:t>
            </a:r>
            <a:r>
              <a:rPr kumimoji="0" lang="it-IT" sz="28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ess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o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772816"/>
            <a:ext cx="85689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lvl="0"/>
            <a:r>
              <a:rPr lang="it-IT" sz="1950" spc="-10" dirty="0">
                <a:latin typeface="Century"/>
                <a:cs typeface="Century"/>
              </a:rPr>
              <a:t>Il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p</a:t>
            </a:r>
            <a:r>
              <a:rPr lang="it-IT" sz="1950" spc="-10" dirty="0">
                <a:latin typeface="Century"/>
                <a:cs typeface="Century"/>
              </a:rPr>
              <a:t>ercorso</a:t>
            </a:r>
            <a:r>
              <a:rPr lang="it-IT" sz="1950" spc="6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d</a:t>
            </a:r>
            <a:r>
              <a:rPr lang="it-IT" sz="1950" spc="-10" dirty="0">
                <a:latin typeface="Century"/>
                <a:cs typeface="Century"/>
              </a:rPr>
              <a:t>i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10" dirty="0">
                <a:latin typeface="Century"/>
                <a:cs typeface="Century"/>
              </a:rPr>
              <a:t>for</a:t>
            </a:r>
            <a:r>
              <a:rPr lang="it-IT" sz="1950" spc="-20" dirty="0">
                <a:latin typeface="Century"/>
                <a:cs typeface="Century"/>
              </a:rPr>
              <a:t>ma</a:t>
            </a:r>
            <a:r>
              <a:rPr lang="it-IT" sz="1950" spc="-10" dirty="0">
                <a:latin typeface="Century"/>
                <a:cs typeface="Century"/>
              </a:rPr>
              <a:t>z</a:t>
            </a:r>
            <a:r>
              <a:rPr lang="it-IT" sz="1950" spc="-15" dirty="0">
                <a:latin typeface="Century"/>
                <a:cs typeface="Century"/>
              </a:rPr>
              <a:t>ione</a:t>
            </a:r>
            <a:r>
              <a:rPr lang="it-IT" sz="1950" spc="4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p</a:t>
            </a:r>
            <a:r>
              <a:rPr lang="it-IT" sz="1950" spc="-10" dirty="0">
                <a:latin typeface="Century"/>
                <a:cs typeface="Century"/>
              </a:rPr>
              <a:t>er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10" dirty="0">
                <a:latin typeface="Century"/>
                <a:cs typeface="Century"/>
              </a:rPr>
              <a:t>i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10" dirty="0">
                <a:latin typeface="Century"/>
                <a:cs typeface="Century"/>
              </a:rPr>
              <a:t>neo-</a:t>
            </a:r>
            <a:r>
              <a:rPr lang="it-IT" sz="1950" spc="-20" dirty="0">
                <a:latin typeface="Century"/>
                <a:cs typeface="Century"/>
              </a:rPr>
              <a:t>a</a:t>
            </a:r>
            <a:r>
              <a:rPr lang="it-IT" sz="1950" spc="-15" dirty="0">
                <a:latin typeface="Century"/>
                <a:cs typeface="Century"/>
              </a:rPr>
              <a:t>ssunt</a:t>
            </a:r>
            <a:r>
              <a:rPr lang="it-IT" sz="1950" spc="-10" dirty="0">
                <a:latin typeface="Century"/>
                <a:cs typeface="Century"/>
              </a:rPr>
              <a:t>i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d</a:t>
            </a:r>
            <a:r>
              <a:rPr lang="it-IT" sz="1950" spc="-10" dirty="0">
                <a:latin typeface="Century"/>
                <a:cs typeface="Century"/>
              </a:rPr>
              <a:t>ocen</a:t>
            </a:r>
            <a:r>
              <a:rPr lang="it-IT" sz="1950" spc="-15" dirty="0">
                <a:latin typeface="Century"/>
                <a:cs typeface="Century"/>
              </a:rPr>
              <a:t>t</a:t>
            </a:r>
            <a:r>
              <a:rPr lang="it-IT" sz="1950" spc="-10" dirty="0">
                <a:latin typeface="Century"/>
                <a:cs typeface="Century"/>
              </a:rPr>
              <a:t>i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p</a:t>
            </a:r>
            <a:r>
              <a:rPr lang="it-IT" sz="1950" spc="-10" dirty="0">
                <a:latin typeface="Century"/>
                <a:cs typeface="Century"/>
              </a:rPr>
              <a:t>er</a:t>
            </a:r>
            <a:r>
              <a:rPr lang="it-IT" sz="1950" spc="65" dirty="0">
                <a:latin typeface="Times New Roman"/>
                <a:cs typeface="Times New Roman"/>
              </a:rPr>
              <a:t> </a:t>
            </a:r>
            <a:r>
              <a:rPr lang="it-IT" sz="1950" spc="-15" dirty="0" err="1">
                <a:latin typeface="Century"/>
                <a:cs typeface="Century"/>
              </a:rPr>
              <a:t>l’a</a:t>
            </a:r>
            <a:r>
              <a:rPr lang="it-IT" sz="1950" spc="-10" dirty="0" err="1">
                <a:latin typeface="Century"/>
                <a:cs typeface="Century"/>
              </a:rPr>
              <a:t>.s.</a:t>
            </a:r>
            <a:r>
              <a:rPr lang="it-IT" sz="1950" spc="35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2014</a:t>
            </a:r>
            <a:r>
              <a:rPr lang="it-IT" sz="1950" spc="-10" dirty="0">
                <a:latin typeface="Century"/>
                <a:cs typeface="Century"/>
              </a:rPr>
              <a:t>/</a:t>
            </a:r>
            <a:r>
              <a:rPr lang="it-IT" sz="1950" spc="-20" dirty="0">
                <a:latin typeface="Century"/>
                <a:cs typeface="Century"/>
              </a:rPr>
              <a:t>201</a:t>
            </a:r>
            <a:r>
              <a:rPr lang="it-IT" sz="1950" spc="-15" dirty="0">
                <a:latin typeface="Century"/>
                <a:cs typeface="Century"/>
              </a:rPr>
              <a:t>5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10" dirty="0">
                <a:latin typeface="Century"/>
                <a:cs typeface="Century"/>
              </a:rPr>
              <a:t>è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a</a:t>
            </a:r>
            <a:r>
              <a:rPr lang="it-IT" sz="1950" spc="-10" dirty="0">
                <a:latin typeface="Century"/>
                <a:cs typeface="Century"/>
              </a:rPr>
              <a:t>r</a:t>
            </a:r>
            <a:r>
              <a:rPr lang="it-IT" sz="1950" spc="-15" dirty="0">
                <a:latin typeface="Century"/>
                <a:cs typeface="Century"/>
              </a:rPr>
              <a:t>ti</a:t>
            </a:r>
            <a:r>
              <a:rPr lang="it-IT" sz="1950" spc="-10" dirty="0">
                <a:latin typeface="Century"/>
                <a:cs typeface="Century"/>
              </a:rPr>
              <a:t>co</a:t>
            </a:r>
            <a:r>
              <a:rPr lang="it-IT" sz="1950" spc="-15" dirty="0">
                <a:latin typeface="Century"/>
                <a:cs typeface="Century"/>
              </a:rPr>
              <a:t>lat</a:t>
            </a:r>
            <a:r>
              <a:rPr lang="it-IT" sz="1950" spc="-10" dirty="0">
                <a:latin typeface="Century"/>
                <a:cs typeface="Century"/>
              </a:rPr>
              <a:t>o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spc="-15" dirty="0">
                <a:latin typeface="Century"/>
                <a:cs typeface="Century"/>
              </a:rPr>
              <a:t>in</a:t>
            </a:r>
            <a:r>
              <a:rPr lang="it-IT" sz="1950" spc="-5" dirty="0">
                <a:latin typeface="Times New Roman"/>
                <a:cs typeface="Times New Roman"/>
              </a:rPr>
              <a:t> </a:t>
            </a:r>
            <a:r>
              <a:rPr lang="it-IT" sz="1950" b="1" spc="-20" dirty="0">
                <a:latin typeface="Century"/>
                <a:cs typeface="Century"/>
              </a:rPr>
              <a:t>q</a:t>
            </a:r>
            <a:r>
              <a:rPr lang="it-IT" sz="1950" b="1" spc="-15" dirty="0">
                <a:latin typeface="Century"/>
                <a:cs typeface="Century"/>
              </a:rPr>
              <a:t>uatt</a:t>
            </a:r>
            <a:r>
              <a:rPr lang="it-IT" sz="1950" b="1" spc="-10" dirty="0">
                <a:latin typeface="Century"/>
                <a:cs typeface="Century"/>
              </a:rPr>
              <a:t>ro</a:t>
            </a:r>
            <a:r>
              <a:rPr lang="it-IT" sz="1950" b="1" spc="50" dirty="0">
                <a:latin typeface="Times New Roman"/>
                <a:cs typeface="Times New Roman"/>
              </a:rPr>
              <a:t> </a:t>
            </a:r>
            <a:r>
              <a:rPr lang="it-IT" sz="1950" b="1" spc="-10" dirty="0">
                <a:latin typeface="Century"/>
                <a:cs typeface="Century"/>
              </a:rPr>
              <a:t>f</a:t>
            </a:r>
            <a:r>
              <a:rPr lang="it-IT" sz="1950" b="1" spc="-20" dirty="0">
                <a:latin typeface="Century"/>
                <a:cs typeface="Century"/>
              </a:rPr>
              <a:t>a</a:t>
            </a:r>
            <a:r>
              <a:rPr lang="it-IT" sz="1950" b="1" spc="-10" dirty="0">
                <a:latin typeface="Century"/>
                <a:cs typeface="Century"/>
              </a:rPr>
              <a:t>si</a:t>
            </a:r>
            <a:r>
              <a:rPr lang="it-IT" sz="1950" b="1" spc="5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p</a:t>
            </a:r>
            <a:r>
              <a:rPr lang="it-IT" sz="1950" spc="-10" dirty="0">
                <a:latin typeface="Century"/>
                <a:cs typeface="Century"/>
              </a:rPr>
              <a:t>r</a:t>
            </a:r>
            <a:r>
              <a:rPr lang="it-IT" sz="1950" spc="-15" dirty="0">
                <a:latin typeface="Century"/>
                <a:cs typeface="Century"/>
              </a:rPr>
              <a:t>incipal</a:t>
            </a:r>
            <a:r>
              <a:rPr lang="it-IT" sz="1950" spc="-10" dirty="0">
                <a:latin typeface="Century"/>
                <a:cs typeface="Century"/>
              </a:rPr>
              <a:t>i</a:t>
            </a:r>
            <a:r>
              <a:rPr lang="it-IT" sz="1950" spc="40" dirty="0">
                <a:latin typeface="Times New Roman"/>
                <a:cs typeface="Times New Roman"/>
              </a:rPr>
              <a:t> </a:t>
            </a:r>
            <a:r>
              <a:rPr lang="it-IT" sz="1950" spc="-20" dirty="0">
                <a:latin typeface="Century"/>
                <a:cs typeface="Century"/>
              </a:rPr>
              <a:t>p</a:t>
            </a:r>
            <a:r>
              <a:rPr lang="it-IT" sz="1950" spc="-10" dirty="0">
                <a:latin typeface="Century"/>
                <a:cs typeface="Century"/>
              </a:rPr>
              <a:t>er</a:t>
            </a:r>
            <a:r>
              <a:rPr lang="it-IT" sz="1950" spc="65" dirty="0">
                <a:latin typeface="Times New Roman"/>
                <a:cs typeface="Times New Roman"/>
              </a:rPr>
              <a:t> </a:t>
            </a:r>
            <a:r>
              <a:rPr lang="it-IT" sz="1950" spc="-15" dirty="0">
                <a:latin typeface="Century"/>
                <a:cs typeface="Century"/>
              </a:rPr>
              <a:t>un</a:t>
            </a:r>
            <a:r>
              <a:rPr lang="it-IT" sz="1950" spc="50" dirty="0">
                <a:latin typeface="Times New Roman"/>
                <a:cs typeface="Times New Roman"/>
              </a:rPr>
              <a:t> </a:t>
            </a:r>
            <a:r>
              <a:rPr lang="it-IT" sz="1950" b="1" spc="-15" dirty="0">
                <a:latin typeface="Century"/>
                <a:cs typeface="Century"/>
              </a:rPr>
              <a:t>t</a:t>
            </a:r>
            <a:r>
              <a:rPr lang="it-IT" sz="1950" b="1" spc="-10" dirty="0">
                <a:latin typeface="Century"/>
                <a:cs typeface="Century"/>
              </a:rPr>
              <a:t>o</a:t>
            </a:r>
            <a:r>
              <a:rPr lang="it-IT" sz="1950" b="1" spc="-15" dirty="0">
                <a:latin typeface="Century"/>
                <a:cs typeface="Century"/>
              </a:rPr>
              <a:t>tal</a:t>
            </a:r>
            <a:r>
              <a:rPr lang="it-IT" sz="1950" b="1" spc="-10" dirty="0">
                <a:latin typeface="Century"/>
                <a:cs typeface="Century"/>
              </a:rPr>
              <a:t>e</a:t>
            </a:r>
            <a:r>
              <a:rPr lang="it-IT" sz="1950" b="1" spc="40" dirty="0">
                <a:latin typeface="Times New Roman"/>
                <a:cs typeface="Times New Roman"/>
              </a:rPr>
              <a:t> </a:t>
            </a:r>
            <a:r>
              <a:rPr lang="it-IT" sz="1950" b="1" spc="-20" dirty="0">
                <a:latin typeface="Century"/>
                <a:cs typeface="Century"/>
              </a:rPr>
              <a:t>d</a:t>
            </a:r>
            <a:r>
              <a:rPr lang="it-IT" sz="1950" b="1" spc="-10" dirty="0">
                <a:latin typeface="Century"/>
                <a:cs typeface="Century"/>
              </a:rPr>
              <a:t>i</a:t>
            </a:r>
            <a:r>
              <a:rPr lang="it-IT" sz="1950" b="1" spc="50" dirty="0">
                <a:latin typeface="Times New Roman"/>
                <a:cs typeface="Times New Roman"/>
              </a:rPr>
              <a:t> </a:t>
            </a:r>
            <a:r>
              <a:rPr lang="it-IT" sz="1950" b="1" spc="-5" dirty="0">
                <a:latin typeface="Century"/>
                <a:cs typeface="Century"/>
              </a:rPr>
              <a:t>5</a:t>
            </a:r>
            <a:r>
              <a:rPr lang="it-IT" sz="1950" b="1" spc="-15" dirty="0">
                <a:latin typeface="Century"/>
                <a:cs typeface="Century"/>
              </a:rPr>
              <a:t>0</a:t>
            </a:r>
            <a:r>
              <a:rPr lang="it-IT" sz="1950" b="1" spc="35" dirty="0">
                <a:latin typeface="Times New Roman"/>
                <a:cs typeface="Times New Roman"/>
              </a:rPr>
              <a:t> </a:t>
            </a:r>
            <a:r>
              <a:rPr lang="it-IT" sz="1950" b="1" dirty="0">
                <a:latin typeface="Century"/>
                <a:cs typeface="Century"/>
              </a:rPr>
              <a:t>or</a:t>
            </a:r>
            <a:r>
              <a:rPr lang="it-IT" sz="1950" b="1" spc="-10" dirty="0">
                <a:latin typeface="Century"/>
                <a:cs typeface="Century"/>
              </a:rPr>
              <a:t>e</a:t>
            </a:r>
            <a:endParaRPr lang="it-IT" sz="1950" b="1" dirty="0">
              <a:latin typeface="Century"/>
              <a:cs typeface="Century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-36004" y="2514985"/>
            <a:ext cx="9144000" cy="2018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ccia a destra rientrata 7"/>
          <p:cNvSpPr/>
          <p:nvPr/>
        </p:nvSpPr>
        <p:spPr>
          <a:xfrm rot="5400000">
            <a:off x="1032351" y="3995712"/>
            <a:ext cx="598661" cy="5479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rientrata 8"/>
          <p:cNvSpPr/>
          <p:nvPr/>
        </p:nvSpPr>
        <p:spPr>
          <a:xfrm rot="5400000">
            <a:off x="3147955" y="3965917"/>
            <a:ext cx="562514" cy="5947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rientrata 9"/>
          <p:cNvSpPr/>
          <p:nvPr/>
        </p:nvSpPr>
        <p:spPr>
          <a:xfrm rot="5400000">
            <a:off x="5163348" y="3979865"/>
            <a:ext cx="566044" cy="5966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rientrata 10"/>
          <p:cNvSpPr/>
          <p:nvPr/>
        </p:nvSpPr>
        <p:spPr>
          <a:xfrm rot="5400000">
            <a:off x="7465772" y="3991489"/>
            <a:ext cx="543519" cy="5012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3" name="Diagramma 12"/>
          <p:cNvGraphicFramePr/>
          <p:nvPr>
            <p:extLst/>
          </p:nvPr>
        </p:nvGraphicFramePr>
        <p:xfrm>
          <a:off x="2024683" y="4561193"/>
          <a:ext cx="2521023" cy="180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4" name="Diagramma 33"/>
          <p:cNvGraphicFramePr/>
          <p:nvPr>
            <p:extLst/>
          </p:nvPr>
        </p:nvGraphicFramePr>
        <p:xfrm>
          <a:off x="2035676" y="6350526"/>
          <a:ext cx="3082702" cy="50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Diagramma 37"/>
          <p:cNvGraphicFramePr/>
          <p:nvPr>
            <p:extLst/>
          </p:nvPr>
        </p:nvGraphicFramePr>
        <p:xfrm>
          <a:off x="4695438" y="4533126"/>
          <a:ext cx="2520279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9" name="Diagramma 38"/>
          <p:cNvGraphicFramePr/>
          <p:nvPr>
            <p:extLst/>
          </p:nvPr>
        </p:nvGraphicFramePr>
        <p:xfrm>
          <a:off x="7236296" y="4869160"/>
          <a:ext cx="1728192" cy="11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40" name="Diagramma 39"/>
          <p:cNvGraphicFramePr/>
          <p:nvPr>
            <p:extLst/>
          </p:nvPr>
        </p:nvGraphicFramePr>
        <p:xfrm>
          <a:off x="0" y="3861048"/>
          <a:ext cx="1979712" cy="299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E70BC-22BB-408E-9DEE-E79F74750538}" type="datetime1">
              <a:rPr lang="it-IT" smtClean="0">
                <a:solidFill>
                  <a:srgbClr val="073E87"/>
                </a:solidFill>
              </a:r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5148064" y="6492875"/>
            <a:ext cx="3786188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Diagramma 15"/>
          <p:cNvGraphicFramePr/>
          <p:nvPr>
            <p:extLst/>
          </p:nvPr>
        </p:nvGraphicFramePr>
        <p:xfrm>
          <a:off x="2051720" y="4561193"/>
          <a:ext cx="2521023" cy="180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  <p:extLst>
      <p:ext uri="{BB962C8B-B14F-4D97-AF65-F5344CB8AC3E}">
        <p14:creationId xmlns:p14="http://schemas.microsoft.com/office/powerpoint/2010/main" val="2039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827584" y="2282698"/>
            <a:ext cx="6576452" cy="3831808"/>
          </a:xfrm>
          <a:custGeom>
            <a:avLst/>
            <a:gdLst/>
            <a:ahLst/>
            <a:cxnLst/>
            <a:rect l="l" t="t" r="r" b="b"/>
            <a:pathLst>
              <a:path w="7368540" h="4605655">
                <a:moveTo>
                  <a:pt x="6216392" y="1739446"/>
                </a:moveTo>
                <a:lnTo>
                  <a:pt x="6216392" y="576071"/>
                </a:lnTo>
                <a:lnTo>
                  <a:pt x="5726983" y="677353"/>
                </a:lnTo>
                <a:lnTo>
                  <a:pt x="5256365" y="789174"/>
                </a:lnTo>
                <a:lnTo>
                  <a:pt x="4804541" y="911536"/>
                </a:lnTo>
                <a:lnTo>
                  <a:pt x="4371511" y="1044439"/>
                </a:lnTo>
                <a:lnTo>
                  <a:pt x="3957277" y="1187886"/>
                </a:lnTo>
                <a:lnTo>
                  <a:pt x="3561839" y="1341877"/>
                </a:lnTo>
                <a:lnTo>
                  <a:pt x="3185199" y="1506413"/>
                </a:lnTo>
                <a:lnTo>
                  <a:pt x="2827358" y="1681496"/>
                </a:lnTo>
                <a:lnTo>
                  <a:pt x="2488317" y="1867126"/>
                </a:lnTo>
                <a:lnTo>
                  <a:pt x="2168077" y="2063305"/>
                </a:lnTo>
                <a:lnTo>
                  <a:pt x="1866640" y="2270034"/>
                </a:lnTo>
                <a:lnTo>
                  <a:pt x="1584006" y="2487314"/>
                </a:lnTo>
                <a:lnTo>
                  <a:pt x="1320177" y="2715146"/>
                </a:lnTo>
                <a:lnTo>
                  <a:pt x="1075154" y="2953531"/>
                </a:lnTo>
                <a:lnTo>
                  <a:pt x="848937" y="3202471"/>
                </a:lnTo>
                <a:lnTo>
                  <a:pt x="641529" y="3461967"/>
                </a:lnTo>
                <a:lnTo>
                  <a:pt x="452930" y="3732019"/>
                </a:lnTo>
                <a:lnTo>
                  <a:pt x="283141" y="4012629"/>
                </a:lnTo>
                <a:lnTo>
                  <a:pt x="132164" y="4303798"/>
                </a:lnTo>
                <a:lnTo>
                  <a:pt x="0" y="4605527"/>
                </a:lnTo>
                <a:lnTo>
                  <a:pt x="190697" y="4361394"/>
                </a:lnTo>
                <a:lnTo>
                  <a:pt x="394741" y="4127801"/>
                </a:lnTo>
                <a:lnTo>
                  <a:pt x="612128" y="3904748"/>
                </a:lnTo>
                <a:lnTo>
                  <a:pt x="842855" y="3692237"/>
                </a:lnTo>
                <a:lnTo>
                  <a:pt x="1086919" y="3490269"/>
                </a:lnTo>
                <a:lnTo>
                  <a:pt x="1344316" y="3298845"/>
                </a:lnTo>
                <a:lnTo>
                  <a:pt x="1615043" y="3117967"/>
                </a:lnTo>
                <a:lnTo>
                  <a:pt x="1899096" y="2947635"/>
                </a:lnTo>
                <a:lnTo>
                  <a:pt x="2196472" y="2787851"/>
                </a:lnTo>
                <a:lnTo>
                  <a:pt x="2507167" y="2638615"/>
                </a:lnTo>
                <a:lnTo>
                  <a:pt x="2831179" y="2499929"/>
                </a:lnTo>
                <a:lnTo>
                  <a:pt x="3168502" y="2371795"/>
                </a:lnTo>
                <a:lnTo>
                  <a:pt x="3519135" y="2254212"/>
                </a:lnTo>
                <a:lnTo>
                  <a:pt x="3883074" y="2147183"/>
                </a:lnTo>
                <a:lnTo>
                  <a:pt x="4260315" y="2050708"/>
                </a:lnTo>
                <a:lnTo>
                  <a:pt x="4650854" y="1964789"/>
                </a:lnTo>
                <a:lnTo>
                  <a:pt x="5054689" y="1889427"/>
                </a:lnTo>
                <a:lnTo>
                  <a:pt x="5471816" y="1824622"/>
                </a:lnTo>
                <a:lnTo>
                  <a:pt x="5902232" y="1770377"/>
                </a:lnTo>
                <a:lnTo>
                  <a:pt x="6216392" y="1739446"/>
                </a:lnTo>
                <a:close/>
              </a:path>
              <a:path w="7368540" h="4605655">
                <a:moveTo>
                  <a:pt x="7368536" y="922019"/>
                </a:moveTo>
                <a:lnTo>
                  <a:pt x="6152384" y="0"/>
                </a:lnTo>
                <a:lnTo>
                  <a:pt x="6216392" y="576071"/>
                </a:lnTo>
                <a:lnTo>
                  <a:pt x="6216392" y="1739446"/>
                </a:lnTo>
                <a:lnTo>
                  <a:pt x="6345932" y="1726691"/>
                </a:lnTo>
                <a:lnTo>
                  <a:pt x="6411464" y="2302763"/>
                </a:lnTo>
                <a:lnTo>
                  <a:pt x="7368536" y="922019"/>
                </a:lnTo>
                <a:close/>
              </a:path>
            </a:pathLst>
          </a:custGeom>
          <a:solidFill>
            <a:srgbClr val="C0E1FE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-26278" y="4869160"/>
            <a:ext cx="5030713" cy="187220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it-IT" sz="1400" b="1" spc="10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Pr</a:t>
            </a:r>
            <a:r>
              <a:rPr lang="it-IT" sz="1400" b="1" spc="15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-5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m</a:t>
            </a:r>
            <a:r>
              <a:rPr lang="it-IT" sz="1400" b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spc="5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15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10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nc</a:t>
            </a:r>
            <a:r>
              <a:rPr lang="it-IT" sz="1400" b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on</a:t>
            </a:r>
            <a:r>
              <a:rPr lang="it-IT" sz="1400" b="1" spc="-5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ro </a:t>
            </a:r>
            <a:r>
              <a:rPr lang="it-IT" sz="1400" b="1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r>
              <a:rPr lang="it-IT" sz="1400" b="1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31 marzo 2015 dalle 15.30 alle 18.00</a:t>
            </a:r>
          </a:p>
          <a:p>
            <a:pPr marL="0" indent="0" algn="ctr">
              <a:buFont typeface="Symbol" pitchFamily="18" charset="2"/>
              <a:buNone/>
              <a:defRPr/>
            </a:pPr>
            <a:r>
              <a:rPr lang="it-IT" sz="14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Per i docenti di ogni ordine /grado / area disciplinare</a:t>
            </a:r>
          </a:p>
          <a:p>
            <a:pPr marL="1270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È</a:t>
            </a:r>
            <a:r>
              <a:rPr lang="it-IT" sz="1400" spc="3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1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f</a:t>
            </a:r>
            <a:r>
              <a:rPr lang="it-IT" sz="1400" spc="1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spc="-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liz</a:t>
            </a:r>
            <a:r>
              <a:rPr lang="it-IT" sz="1400" spc="-1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z</a:t>
            </a:r>
            <a:r>
              <a:rPr lang="it-IT" sz="1400" spc="1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spc="-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spc="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1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f</a:t>
            </a:r>
            <a:r>
              <a:rPr lang="it-IT" sz="1400" spc="-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spc="4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cono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cere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le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asp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ttat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ive</a:t>
            </a:r>
            <a:r>
              <a:rPr lang="it-IT" sz="1400" b="1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ell’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amm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ini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st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zione</a:t>
            </a:r>
            <a:r>
              <a:rPr lang="it-IT" sz="1400" b="1" spc="3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ella</a:t>
            </a:r>
            <a:r>
              <a:rPr lang="it-IT" sz="1400" b="1" spc="4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cuola</a:t>
            </a:r>
            <a:r>
              <a:rPr lang="it-IT" sz="1400" b="1" spc="4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nei</a:t>
            </a:r>
            <a:r>
              <a:rPr lang="it-IT" sz="1400" spc="3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confron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ei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neo-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ass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un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i.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nol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re verr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nno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illu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st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at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spc="3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le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m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da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li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à</a:t>
            </a:r>
            <a:r>
              <a:rPr lang="it-IT" sz="1400" b="1" spc="4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el</a:t>
            </a:r>
            <a:r>
              <a:rPr lang="it-IT" sz="1400" b="1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p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ercor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o for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mat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ivo</a:t>
            </a:r>
            <a:r>
              <a:rPr lang="it-IT" sz="1400" b="1" spc="3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le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pp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or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uni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à</a:t>
            </a:r>
            <a:r>
              <a:rPr lang="it-IT" sz="1400" b="1" spc="5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vilu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pp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p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rofe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ss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ion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le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el</a:t>
            </a:r>
            <a:r>
              <a:rPr lang="it-IT" sz="1400" b="1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ocen</a:t>
            </a:r>
            <a:r>
              <a:rPr lang="it-IT" sz="1400" b="1" spc="-5" dirty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b="1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4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conne</a:t>
            </a:r>
            <a:r>
              <a:rPr lang="it-IT" sz="1400" spc="-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ss</a:t>
            </a:r>
            <a:r>
              <a:rPr lang="it-IT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spc="55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ll’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nno</a:t>
            </a:r>
            <a:r>
              <a:rPr lang="it-IT" sz="1400" spc="3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spc="45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for</a:t>
            </a:r>
            <a:r>
              <a:rPr lang="it-IT" sz="1400" spc="-5" dirty="0">
                <a:latin typeface="Century" panose="02040604050505020304" pitchFamily="18" charset="0"/>
                <a:cs typeface="Times New Roman" panose="02020603050405020304" pitchFamily="18" charset="0"/>
              </a:rPr>
              <a:t>ma</a:t>
            </a:r>
            <a:r>
              <a:rPr lang="it-IT" sz="1400" dirty="0">
                <a:latin typeface="Century" panose="02040604050505020304" pitchFamily="18" charset="0"/>
                <a:cs typeface="Times New Roman" panose="02020603050405020304" pitchFamily="18" charset="0"/>
              </a:rPr>
              <a:t>zione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solidFill>
                <a:prstClr val="black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it-IT" dirty="0" smtClean="0"/>
          </a:p>
          <a:p>
            <a:pPr marL="0" indent="0">
              <a:buFont typeface="Symbol" pitchFamily="18" charset="2"/>
              <a:buNone/>
              <a:defRPr/>
            </a:pPr>
            <a:endParaRPr lang="it-IT" dirty="0"/>
          </a:p>
          <a:p>
            <a:pPr marL="0" indent="0" algn="ctr">
              <a:buFont typeface="Symbol" pitchFamily="18" charset="2"/>
              <a:buNone/>
              <a:defRPr/>
            </a:pPr>
            <a:endParaRPr lang="it-IT" dirty="0"/>
          </a:p>
        </p:txBody>
      </p:sp>
      <p:sp>
        <p:nvSpPr>
          <p:cNvPr id="13315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>
                <a:solidFill>
                  <a:srgbClr val="FF0000"/>
                </a:solidFill>
              </a:rPr>
              <a:t>Incontri di Accoglienza/Informazione (5 h)</a:t>
            </a:r>
            <a:br>
              <a:rPr lang="it-IT" altLang="it-IT" b="1" dirty="0" smtClean="0">
                <a:solidFill>
                  <a:srgbClr val="FF0000"/>
                </a:solidFill>
              </a:rPr>
            </a:br>
            <a:r>
              <a:rPr lang="it-IT" altLang="it-IT" sz="2000" b="1" dirty="0" smtClean="0">
                <a:solidFill>
                  <a:schemeClr val="tx1"/>
                </a:solidFill>
              </a:rPr>
              <a:t>Sede di svolgimento : CSA Taranto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179512" y="1916832"/>
            <a:ext cx="8280920" cy="497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1200"/>
              </a:lnSpc>
            </a:pP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L’amm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t</a:t>
            </a: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r</a:t>
            </a:r>
            <a:r>
              <a:rPr sz="1600" dirty="0">
                <a:solidFill>
                  <a:srgbClr val="002060"/>
                </a:solidFill>
                <a:latin typeface="Century"/>
                <a:cs typeface="Century"/>
              </a:rPr>
              <a:t>a</a:t>
            </a: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z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io</a:t>
            </a:r>
            <a:r>
              <a:rPr sz="1600" spc="-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e</a:t>
            </a:r>
            <a:r>
              <a:rPr sz="16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entury"/>
                <a:cs typeface="Century"/>
              </a:rPr>
              <a:t>s</a:t>
            </a: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c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ol</a:t>
            </a:r>
            <a:r>
              <a:rPr sz="1600" dirty="0">
                <a:solidFill>
                  <a:srgbClr val="002060"/>
                </a:solidFill>
                <a:latin typeface="Century"/>
                <a:cs typeface="Century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Century"/>
                <a:cs typeface="Century"/>
              </a:rPr>
              <a:t>s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ti</a:t>
            </a: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ca</a:t>
            </a:r>
            <a:r>
              <a:rPr sz="16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10" dirty="0" err="1">
                <a:solidFill>
                  <a:srgbClr val="002060"/>
                </a:solidFill>
                <a:latin typeface="Century"/>
                <a:cs typeface="Century"/>
              </a:rPr>
              <a:t>te</a:t>
            </a:r>
            <a:r>
              <a:rPr sz="1600" spc="5" dirty="0" err="1">
                <a:solidFill>
                  <a:srgbClr val="002060"/>
                </a:solidFill>
                <a:latin typeface="Century"/>
                <a:cs typeface="Century"/>
              </a:rPr>
              <a:t>rr</a:t>
            </a:r>
            <a:r>
              <a:rPr sz="1600" spc="10" dirty="0" err="1">
                <a:solidFill>
                  <a:srgbClr val="002060"/>
                </a:solidFill>
                <a:latin typeface="Century"/>
                <a:cs typeface="Century"/>
              </a:rPr>
              <a:t>ito</a:t>
            </a:r>
            <a:r>
              <a:rPr sz="1600" spc="5" dirty="0" err="1">
                <a:solidFill>
                  <a:srgbClr val="002060"/>
                </a:solidFill>
                <a:latin typeface="Century"/>
                <a:cs typeface="Century"/>
              </a:rPr>
              <a:t>r</a:t>
            </a:r>
            <a:r>
              <a:rPr sz="1600" spc="10" dirty="0" err="1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dirty="0" err="1">
                <a:solidFill>
                  <a:srgbClr val="002060"/>
                </a:solidFill>
                <a:latin typeface="Century"/>
                <a:cs typeface="Century"/>
              </a:rPr>
              <a:t>a</a:t>
            </a:r>
            <a:r>
              <a:rPr sz="1600" spc="10" dirty="0" err="1">
                <a:solidFill>
                  <a:srgbClr val="002060"/>
                </a:solidFill>
                <a:latin typeface="Century"/>
                <a:cs typeface="Century"/>
              </a:rPr>
              <a:t>l</a:t>
            </a:r>
            <a:r>
              <a:rPr sz="1600" spc="5" dirty="0" err="1">
                <a:solidFill>
                  <a:srgbClr val="002060"/>
                </a:solidFill>
                <a:latin typeface="Century"/>
                <a:cs typeface="Century"/>
              </a:rPr>
              <a:t>e</a:t>
            </a:r>
            <a:r>
              <a:rPr sz="16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it-IT" sz="16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di Taranto </a:t>
            </a:r>
            <a:r>
              <a:rPr sz="1600" spc="10" dirty="0" err="1" smtClean="0">
                <a:solidFill>
                  <a:srgbClr val="002060"/>
                </a:solidFill>
                <a:latin typeface="Century"/>
                <a:cs typeface="Century"/>
              </a:rPr>
              <a:t>o</a:t>
            </a:r>
            <a:r>
              <a:rPr sz="1600" spc="5" dirty="0" err="1" smtClean="0">
                <a:solidFill>
                  <a:srgbClr val="002060"/>
                </a:solidFill>
                <a:latin typeface="Century"/>
                <a:cs typeface="Century"/>
              </a:rPr>
              <a:t>r</a:t>
            </a:r>
            <a:r>
              <a:rPr sz="1600" spc="10" dirty="0" err="1" smtClean="0">
                <a:solidFill>
                  <a:srgbClr val="002060"/>
                </a:solidFill>
                <a:latin typeface="Century"/>
                <a:cs typeface="Century"/>
              </a:rPr>
              <a:t>g</a:t>
            </a:r>
            <a:r>
              <a:rPr sz="1600" dirty="0" err="1" smtClean="0">
                <a:solidFill>
                  <a:srgbClr val="002060"/>
                </a:solidFill>
                <a:latin typeface="Century"/>
                <a:cs typeface="Century"/>
              </a:rPr>
              <a:t>a</a:t>
            </a:r>
            <a:r>
              <a:rPr sz="1600" spc="-5" dirty="0" err="1" smtClean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spc="10" dirty="0" err="1" smtClean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spc="5" dirty="0" err="1" smtClean="0">
                <a:solidFill>
                  <a:srgbClr val="002060"/>
                </a:solidFill>
                <a:latin typeface="Century"/>
                <a:cs typeface="Century"/>
              </a:rPr>
              <a:t>zza</a:t>
            </a:r>
            <a:r>
              <a:rPr sz="16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smtClean="0">
                <a:solidFill>
                  <a:srgbClr val="002060"/>
                </a:solidFill>
                <a:latin typeface="Century"/>
                <a:cs typeface="Century"/>
              </a:rPr>
              <a:t>d</a:t>
            </a:r>
            <a:r>
              <a:rPr sz="1600" b="1" spc="-5" dirty="0" smtClean="0">
                <a:solidFill>
                  <a:srgbClr val="002060"/>
                </a:solidFill>
                <a:latin typeface="Century"/>
                <a:cs typeface="Century"/>
              </a:rPr>
              <a:t>u</a:t>
            </a:r>
            <a:r>
              <a:rPr sz="1600" b="1" spc="5" dirty="0" smtClean="0">
                <a:solidFill>
                  <a:srgbClr val="002060"/>
                </a:solidFill>
                <a:latin typeface="Century"/>
                <a:cs typeface="Century"/>
              </a:rPr>
              <a:t>e</a:t>
            </a:r>
            <a:r>
              <a:rPr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spc="-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o</a:t>
            </a:r>
            <a:r>
              <a:rPr sz="1600" b="1" spc="-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t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ri</a:t>
            </a:r>
            <a:r>
              <a:rPr sz="16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spc="-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f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rma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tiv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e</a:t>
            </a:r>
            <a:r>
              <a:rPr sz="16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d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Century"/>
                <a:cs typeface="Century"/>
              </a:rPr>
              <a:t>a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cc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oglie</a:t>
            </a:r>
            <a:r>
              <a:rPr sz="1600" b="1" spc="-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za</a:t>
            </a:r>
            <a:r>
              <a:rPr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c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o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eo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-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mm</a:t>
            </a:r>
            <a:r>
              <a:rPr sz="1600" b="1" spc="10" dirty="0">
                <a:solidFill>
                  <a:srgbClr val="002060"/>
                </a:solidFill>
                <a:latin typeface="Century"/>
                <a:cs typeface="Century"/>
              </a:rPr>
              <a:t>e</a:t>
            </a:r>
            <a:r>
              <a:rPr sz="1600" b="1" spc="-5" dirty="0">
                <a:solidFill>
                  <a:srgbClr val="002060"/>
                </a:solidFill>
                <a:latin typeface="Century"/>
                <a:cs typeface="Century"/>
              </a:rPr>
              <a:t>ss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"/>
                <a:cs typeface="Century"/>
              </a:rPr>
              <a:t>r</a:t>
            </a:r>
            <a:r>
              <a:rPr sz="1600" spc="-5" dirty="0">
                <a:solidFill>
                  <a:srgbClr val="002060"/>
                </a:solidFill>
                <a:latin typeface="Century"/>
                <a:cs typeface="Century"/>
              </a:rPr>
              <a:t>u</a:t>
            </a:r>
            <a:r>
              <a:rPr sz="1600" spc="10" dirty="0">
                <a:solidFill>
                  <a:srgbClr val="002060"/>
                </a:solidFill>
                <a:latin typeface="Century"/>
                <a:cs typeface="Century"/>
              </a:rPr>
              <a:t>olo</a:t>
            </a:r>
            <a:r>
              <a:rPr sz="1600" dirty="0">
                <a:solidFill>
                  <a:srgbClr val="002060"/>
                </a:solidFill>
                <a:latin typeface="Century"/>
                <a:cs typeface="Century"/>
              </a:rPr>
              <a:t>,</a:t>
            </a:r>
            <a:r>
              <a:rPr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Century"/>
                <a:cs typeface="Century"/>
              </a:rPr>
              <a:t>a</a:t>
            </a:r>
            <a:r>
              <a:rPr sz="16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err="1">
                <a:solidFill>
                  <a:srgbClr val="002060"/>
                </a:solidFill>
                <a:latin typeface="Century"/>
                <a:cs typeface="Century"/>
              </a:rPr>
              <a:t>livell</a:t>
            </a:r>
            <a:r>
              <a:rPr sz="1600" b="1" spc="5" dirty="0" err="1">
                <a:solidFill>
                  <a:srgbClr val="002060"/>
                </a:solidFill>
                <a:latin typeface="Century"/>
                <a:cs typeface="Century"/>
              </a:rPr>
              <a:t>o</a:t>
            </a:r>
            <a:r>
              <a:rPr sz="16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it-IT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err="1" smtClean="0">
                <a:solidFill>
                  <a:srgbClr val="002060"/>
                </a:solidFill>
                <a:latin typeface="Century"/>
                <a:cs typeface="Century"/>
              </a:rPr>
              <a:t>p</a:t>
            </a:r>
            <a:r>
              <a:rPr sz="1600" b="1" spc="5" dirty="0" err="1" smtClean="0">
                <a:solidFill>
                  <a:srgbClr val="002060"/>
                </a:solidFill>
                <a:latin typeface="Century"/>
                <a:cs typeface="Century"/>
              </a:rPr>
              <a:t>r</a:t>
            </a:r>
            <a:r>
              <a:rPr sz="1600" b="1" spc="10" dirty="0" err="1" smtClean="0">
                <a:solidFill>
                  <a:srgbClr val="002060"/>
                </a:solidFill>
                <a:latin typeface="Century"/>
                <a:cs typeface="Century"/>
              </a:rPr>
              <a:t>ovi</a:t>
            </a:r>
            <a:r>
              <a:rPr sz="1600" b="1" spc="-5" dirty="0" err="1" smtClean="0">
                <a:solidFill>
                  <a:srgbClr val="002060"/>
                </a:solidFill>
                <a:latin typeface="Century"/>
                <a:cs typeface="Century"/>
              </a:rPr>
              <a:t>n</a:t>
            </a:r>
            <a:r>
              <a:rPr sz="1600" b="1" spc="5" dirty="0" err="1" smtClean="0">
                <a:solidFill>
                  <a:srgbClr val="002060"/>
                </a:solidFill>
                <a:latin typeface="Century"/>
                <a:cs typeface="Century"/>
              </a:rPr>
              <a:t>c</a:t>
            </a:r>
            <a:r>
              <a:rPr sz="1600" b="1" spc="10" dirty="0" err="1" smtClean="0">
                <a:solidFill>
                  <a:srgbClr val="002060"/>
                </a:solidFill>
                <a:latin typeface="Century"/>
                <a:cs typeface="Century"/>
              </a:rPr>
              <a:t>i</a:t>
            </a:r>
            <a:r>
              <a:rPr sz="1600" b="1" dirty="0" err="1" smtClean="0">
                <a:solidFill>
                  <a:srgbClr val="002060"/>
                </a:solidFill>
                <a:latin typeface="Century"/>
                <a:cs typeface="Century"/>
              </a:rPr>
              <a:t>a</a:t>
            </a:r>
            <a:r>
              <a:rPr sz="1600" b="1" spc="10" dirty="0" err="1" smtClean="0">
                <a:solidFill>
                  <a:srgbClr val="002060"/>
                </a:solidFill>
                <a:latin typeface="Century"/>
                <a:cs typeface="Century"/>
              </a:rPr>
              <a:t>l</a:t>
            </a:r>
            <a:r>
              <a:rPr sz="1600" b="1" spc="5" dirty="0" err="1" smtClean="0">
                <a:solidFill>
                  <a:srgbClr val="002060"/>
                </a:solidFill>
                <a:latin typeface="Century"/>
                <a:cs typeface="Century"/>
              </a:rPr>
              <a:t>e</a:t>
            </a:r>
            <a:r>
              <a:rPr lang="it-IT" sz="16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1600" dirty="0">
              <a:solidFill>
                <a:srgbClr val="002060"/>
              </a:solidFill>
              <a:latin typeface="Century"/>
              <a:cs typeface="Century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2188220" y="3861048"/>
            <a:ext cx="367556" cy="337554"/>
          </a:xfrm>
          <a:custGeom>
            <a:avLst/>
            <a:gdLst/>
            <a:ahLst/>
            <a:cxnLst/>
            <a:rect l="l" t="t" r="r" b="b"/>
            <a:pathLst>
              <a:path w="218439" h="219710">
                <a:moveTo>
                  <a:pt x="217931" y="120395"/>
                </a:moveTo>
                <a:lnTo>
                  <a:pt x="217931" y="97535"/>
                </a:lnTo>
                <a:lnTo>
                  <a:pt x="216407" y="86867"/>
                </a:lnTo>
                <a:lnTo>
                  <a:pt x="210311" y="65531"/>
                </a:lnTo>
                <a:lnTo>
                  <a:pt x="204215" y="56387"/>
                </a:lnTo>
                <a:lnTo>
                  <a:pt x="199643" y="47243"/>
                </a:lnTo>
                <a:lnTo>
                  <a:pt x="160019" y="12191"/>
                </a:lnTo>
                <a:lnTo>
                  <a:pt x="118871" y="0"/>
                </a:lnTo>
                <a:lnTo>
                  <a:pt x="97535" y="0"/>
                </a:lnTo>
                <a:lnTo>
                  <a:pt x="86867" y="3047"/>
                </a:lnTo>
                <a:lnTo>
                  <a:pt x="76199" y="4571"/>
                </a:lnTo>
                <a:lnTo>
                  <a:pt x="38099" y="25907"/>
                </a:lnTo>
                <a:lnTo>
                  <a:pt x="12191" y="57911"/>
                </a:lnTo>
                <a:lnTo>
                  <a:pt x="0" y="99059"/>
                </a:lnTo>
                <a:lnTo>
                  <a:pt x="0" y="121919"/>
                </a:lnTo>
                <a:lnTo>
                  <a:pt x="1523" y="132587"/>
                </a:lnTo>
                <a:lnTo>
                  <a:pt x="4571" y="143255"/>
                </a:lnTo>
                <a:lnTo>
                  <a:pt x="7619" y="152399"/>
                </a:lnTo>
                <a:lnTo>
                  <a:pt x="13715" y="161543"/>
                </a:lnTo>
                <a:lnTo>
                  <a:pt x="18287" y="170687"/>
                </a:lnTo>
                <a:lnTo>
                  <a:pt x="24383" y="179831"/>
                </a:lnTo>
                <a:lnTo>
                  <a:pt x="27431" y="182879"/>
                </a:lnTo>
                <a:lnTo>
                  <a:pt x="27431" y="100583"/>
                </a:lnTo>
                <a:lnTo>
                  <a:pt x="28955" y="91439"/>
                </a:lnTo>
                <a:lnTo>
                  <a:pt x="45719" y="56387"/>
                </a:lnTo>
                <a:lnTo>
                  <a:pt x="64007" y="41147"/>
                </a:lnTo>
                <a:lnTo>
                  <a:pt x="70103" y="36575"/>
                </a:lnTo>
                <a:lnTo>
                  <a:pt x="85343" y="30479"/>
                </a:lnTo>
                <a:lnTo>
                  <a:pt x="100583" y="27431"/>
                </a:lnTo>
                <a:lnTo>
                  <a:pt x="117347" y="27431"/>
                </a:lnTo>
                <a:lnTo>
                  <a:pt x="126491" y="28955"/>
                </a:lnTo>
                <a:lnTo>
                  <a:pt x="134111" y="30479"/>
                </a:lnTo>
                <a:lnTo>
                  <a:pt x="141731" y="33527"/>
                </a:lnTo>
                <a:lnTo>
                  <a:pt x="149351" y="38099"/>
                </a:lnTo>
                <a:lnTo>
                  <a:pt x="155447" y="41147"/>
                </a:lnTo>
                <a:lnTo>
                  <a:pt x="161543" y="47243"/>
                </a:lnTo>
                <a:lnTo>
                  <a:pt x="167639" y="51815"/>
                </a:lnTo>
                <a:lnTo>
                  <a:pt x="176783" y="64007"/>
                </a:lnTo>
                <a:lnTo>
                  <a:pt x="190499" y="102107"/>
                </a:lnTo>
                <a:lnTo>
                  <a:pt x="190499" y="182117"/>
                </a:lnTo>
                <a:lnTo>
                  <a:pt x="199643" y="170687"/>
                </a:lnTo>
                <a:lnTo>
                  <a:pt x="205739" y="161543"/>
                </a:lnTo>
                <a:lnTo>
                  <a:pt x="210311" y="150875"/>
                </a:lnTo>
                <a:lnTo>
                  <a:pt x="213359" y="141731"/>
                </a:lnTo>
                <a:lnTo>
                  <a:pt x="216407" y="131063"/>
                </a:lnTo>
                <a:lnTo>
                  <a:pt x="217931" y="120395"/>
                </a:lnTo>
                <a:close/>
              </a:path>
              <a:path w="218439" h="219710">
                <a:moveTo>
                  <a:pt x="190499" y="182117"/>
                </a:moveTo>
                <a:lnTo>
                  <a:pt x="190499" y="118871"/>
                </a:lnTo>
                <a:lnTo>
                  <a:pt x="187451" y="134111"/>
                </a:lnTo>
                <a:lnTo>
                  <a:pt x="181355" y="149351"/>
                </a:lnTo>
                <a:lnTo>
                  <a:pt x="172211" y="161543"/>
                </a:lnTo>
                <a:lnTo>
                  <a:pt x="160019" y="173735"/>
                </a:lnTo>
                <a:lnTo>
                  <a:pt x="153923" y="178307"/>
                </a:lnTo>
                <a:lnTo>
                  <a:pt x="147827" y="181355"/>
                </a:lnTo>
                <a:lnTo>
                  <a:pt x="140207" y="185927"/>
                </a:lnTo>
                <a:lnTo>
                  <a:pt x="132587" y="187451"/>
                </a:lnTo>
                <a:lnTo>
                  <a:pt x="124967" y="190499"/>
                </a:lnTo>
                <a:lnTo>
                  <a:pt x="117347" y="190499"/>
                </a:lnTo>
                <a:lnTo>
                  <a:pt x="108203" y="192023"/>
                </a:lnTo>
                <a:lnTo>
                  <a:pt x="99059" y="190499"/>
                </a:lnTo>
                <a:lnTo>
                  <a:pt x="91439" y="190499"/>
                </a:lnTo>
                <a:lnTo>
                  <a:pt x="50291" y="167639"/>
                </a:lnTo>
                <a:lnTo>
                  <a:pt x="30479" y="132587"/>
                </a:lnTo>
                <a:lnTo>
                  <a:pt x="27431" y="117347"/>
                </a:lnTo>
                <a:lnTo>
                  <a:pt x="27431" y="182879"/>
                </a:lnTo>
                <a:lnTo>
                  <a:pt x="32003" y="187451"/>
                </a:lnTo>
                <a:lnTo>
                  <a:pt x="39623" y="193547"/>
                </a:lnTo>
                <a:lnTo>
                  <a:pt x="48767" y="201167"/>
                </a:lnTo>
                <a:lnTo>
                  <a:pt x="67055" y="210311"/>
                </a:lnTo>
                <a:lnTo>
                  <a:pt x="77723" y="214883"/>
                </a:lnTo>
                <a:lnTo>
                  <a:pt x="86867" y="216407"/>
                </a:lnTo>
                <a:lnTo>
                  <a:pt x="99059" y="217931"/>
                </a:lnTo>
                <a:lnTo>
                  <a:pt x="109727" y="219455"/>
                </a:lnTo>
                <a:lnTo>
                  <a:pt x="152399" y="210311"/>
                </a:lnTo>
                <a:lnTo>
                  <a:pt x="187451" y="185927"/>
                </a:lnTo>
                <a:lnTo>
                  <a:pt x="190499" y="182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1547664" y="4733834"/>
            <a:ext cx="347345" cy="346075"/>
          </a:xfrm>
          <a:custGeom>
            <a:avLst/>
            <a:gdLst/>
            <a:ahLst/>
            <a:cxnLst/>
            <a:rect l="l" t="t" r="r" b="b"/>
            <a:pathLst>
              <a:path w="347345" h="346075">
                <a:moveTo>
                  <a:pt x="347329" y="165057"/>
                </a:moveTo>
                <a:lnTo>
                  <a:pt x="340335" y="122892"/>
                </a:lnTo>
                <a:lnTo>
                  <a:pt x="323697" y="84980"/>
                </a:lnTo>
                <a:lnTo>
                  <a:pt x="298632" y="52558"/>
                </a:lnTo>
                <a:lnTo>
                  <a:pt x="266355" y="26861"/>
                </a:lnTo>
                <a:lnTo>
                  <a:pt x="228083" y="9126"/>
                </a:lnTo>
                <a:lnTo>
                  <a:pt x="185033" y="588"/>
                </a:lnTo>
                <a:lnTo>
                  <a:pt x="169831" y="0"/>
                </a:lnTo>
                <a:lnTo>
                  <a:pt x="155119" y="923"/>
                </a:lnTo>
                <a:lnTo>
                  <a:pt x="113336" y="10538"/>
                </a:lnTo>
                <a:lnTo>
                  <a:pt x="76127" y="29427"/>
                </a:lnTo>
                <a:lnTo>
                  <a:pt x="44842" y="56314"/>
                </a:lnTo>
                <a:lnTo>
                  <a:pt x="20828" y="89918"/>
                </a:lnTo>
                <a:lnTo>
                  <a:pt x="5431" y="128963"/>
                </a:lnTo>
                <a:lnTo>
                  <a:pt x="0" y="172169"/>
                </a:lnTo>
                <a:lnTo>
                  <a:pt x="556" y="186179"/>
                </a:lnTo>
                <a:lnTo>
                  <a:pt x="8874" y="226912"/>
                </a:lnTo>
                <a:lnTo>
                  <a:pt x="26395" y="263562"/>
                </a:lnTo>
                <a:lnTo>
                  <a:pt x="52136" y="294913"/>
                </a:lnTo>
                <a:lnTo>
                  <a:pt x="85111" y="319752"/>
                </a:lnTo>
                <a:lnTo>
                  <a:pt x="124334" y="336866"/>
                </a:lnTo>
                <a:lnTo>
                  <a:pt x="168821" y="345040"/>
                </a:lnTo>
                <a:lnTo>
                  <a:pt x="184649" y="345568"/>
                </a:lnTo>
                <a:lnTo>
                  <a:pt x="198839" y="344103"/>
                </a:lnTo>
                <a:lnTo>
                  <a:pt x="239048" y="333129"/>
                </a:lnTo>
                <a:lnTo>
                  <a:pt x="274742" y="313142"/>
                </a:lnTo>
                <a:lnTo>
                  <a:pt x="304670" y="285242"/>
                </a:lnTo>
                <a:lnTo>
                  <a:pt x="327578" y="250528"/>
                </a:lnTo>
                <a:lnTo>
                  <a:pt x="342215" y="210100"/>
                </a:lnTo>
                <a:lnTo>
                  <a:pt x="347329" y="165057"/>
                </a:lnTo>
                <a:close/>
              </a:path>
            </a:pathLst>
          </a:custGeom>
          <a:solidFill>
            <a:srgbClr val="0264BF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5796136" y="2743240"/>
            <a:ext cx="1045807" cy="864096"/>
          </a:xfrm>
          <a:custGeom>
            <a:avLst/>
            <a:gdLst/>
            <a:ahLst/>
            <a:cxnLst/>
            <a:rect l="l" t="t" r="r" b="b"/>
            <a:pathLst>
              <a:path w="478789" h="443229">
                <a:moveTo>
                  <a:pt x="69913" y="372880"/>
                </a:moveTo>
                <a:lnTo>
                  <a:pt x="69913" y="34171"/>
                </a:lnTo>
                <a:lnTo>
                  <a:pt x="57447" y="47631"/>
                </a:lnTo>
                <a:lnTo>
                  <a:pt x="26622" y="93373"/>
                </a:lnTo>
                <a:lnTo>
                  <a:pt x="6928" y="145882"/>
                </a:lnTo>
                <a:lnTo>
                  <a:pt x="790" y="183842"/>
                </a:lnTo>
                <a:lnTo>
                  <a:pt x="0" y="203526"/>
                </a:lnTo>
                <a:lnTo>
                  <a:pt x="790" y="223209"/>
                </a:lnTo>
                <a:lnTo>
                  <a:pt x="6928" y="261169"/>
                </a:lnTo>
                <a:lnTo>
                  <a:pt x="26622" y="313679"/>
                </a:lnTo>
                <a:lnTo>
                  <a:pt x="57447" y="359420"/>
                </a:lnTo>
                <a:lnTo>
                  <a:pt x="69913" y="372880"/>
                </a:lnTo>
                <a:close/>
              </a:path>
              <a:path w="478789" h="443229">
                <a:moveTo>
                  <a:pt x="145946" y="424053"/>
                </a:moveTo>
                <a:lnTo>
                  <a:pt x="145946" y="-17001"/>
                </a:lnTo>
                <a:lnTo>
                  <a:pt x="129114" y="-9119"/>
                </a:lnTo>
                <a:lnTo>
                  <a:pt x="113034" y="0"/>
                </a:lnTo>
                <a:lnTo>
                  <a:pt x="97767" y="10295"/>
                </a:lnTo>
                <a:lnTo>
                  <a:pt x="83373" y="21705"/>
                </a:lnTo>
                <a:lnTo>
                  <a:pt x="83373" y="385346"/>
                </a:lnTo>
                <a:lnTo>
                  <a:pt x="97767" y="396757"/>
                </a:lnTo>
                <a:lnTo>
                  <a:pt x="113034" y="407052"/>
                </a:lnTo>
                <a:lnTo>
                  <a:pt x="129114" y="416171"/>
                </a:lnTo>
                <a:lnTo>
                  <a:pt x="145946" y="424053"/>
                </a:lnTo>
                <a:close/>
              </a:path>
              <a:path w="478789" h="443229">
                <a:moveTo>
                  <a:pt x="181624" y="435865"/>
                </a:moveTo>
                <a:lnTo>
                  <a:pt x="181624" y="-28813"/>
                </a:lnTo>
                <a:lnTo>
                  <a:pt x="163470" y="-23586"/>
                </a:lnTo>
                <a:lnTo>
                  <a:pt x="163470" y="430638"/>
                </a:lnTo>
                <a:lnTo>
                  <a:pt x="181624" y="435865"/>
                </a:lnTo>
                <a:close/>
              </a:path>
              <a:path w="478789" h="443229">
                <a:moveTo>
                  <a:pt x="349421" y="416171"/>
                </a:moveTo>
                <a:lnTo>
                  <a:pt x="349421" y="-9119"/>
                </a:lnTo>
                <a:lnTo>
                  <a:pt x="296911" y="-28813"/>
                </a:lnTo>
                <a:lnTo>
                  <a:pt x="258951" y="-34951"/>
                </a:lnTo>
                <a:lnTo>
                  <a:pt x="239267" y="-35741"/>
                </a:lnTo>
                <a:lnTo>
                  <a:pt x="219584" y="-34951"/>
                </a:lnTo>
                <a:lnTo>
                  <a:pt x="200349" y="-32622"/>
                </a:lnTo>
                <a:lnTo>
                  <a:pt x="200349" y="439674"/>
                </a:lnTo>
                <a:lnTo>
                  <a:pt x="219584" y="442004"/>
                </a:lnTo>
                <a:lnTo>
                  <a:pt x="239267" y="442794"/>
                </a:lnTo>
                <a:lnTo>
                  <a:pt x="258951" y="442004"/>
                </a:lnTo>
                <a:lnTo>
                  <a:pt x="296911" y="435865"/>
                </a:lnTo>
                <a:lnTo>
                  <a:pt x="349421" y="416171"/>
                </a:lnTo>
                <a:close/>
              </a:path>
              <a:path w="478789" h="443229">
                <a:moveTo>
                  <a:pt x="478535" y="203526"/>
                </a:moveTo>
                <a:lnTo>
                  <a:pt x="475416" y="164607"/>
                </a:lnTo>
                <a:lnTo>
                  <a:pt x="459795" y="110205"/>
                </a:lnTo>
                <a:lnTo>
                  <a:pt x="432498" y="62025"/>
                </a:lnTo>
                <a:lnTo>
                  <a:pt x="395162" y="21705"/>
                </a:lnTo>
                <a:lnTo>
                  <a:pt x="365501" y="0"/>
                </a:lnTo>
                <a:lnTo>
                  <a:pt x="365501" y="407052"/>
                </a:lnTo>
                <a:lnTo>
                  <a:pt x="408622" y="372880"/>
                </a:lnTo>
                <a:lnTo>
                  <a:pt x="442794" y="329759"/>
                </a:lnTo>
                <a:lnTo>
                  <a:pt x="466380" y="279323"/>
                </a:lnTo>
                <a:lnTo>
                  <a:pt x="477745" y="223209"/>
                </a:lnTo>
                <a:lnTo>
                  <a:pt x="478535" y="203526"/>
                </a:lnTo>
                <a:close/>
              </a:path>
            </a:pathLst>
          </a:custGeom>
          <a:solidFill>
            <a:srgbClr val="0264BF"/>
          </a:solid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92944" y="3629942"/>
            <a:ext cx="3443552" cy="22077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marR="6350" lvl="0">
              <a:lnSpc>
                <a:spcPts val="1639"/>
              </a:lnSpc>
            </a:pPr>
            <a:r>
              <a:rPr lang="it-IT" sz="1400" b="1" spc="5" dirty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S</a:t>
            </a:r>
            <a:r>
              <a:rPr lang="it-IT" sz="1400" b="1" spc="10" dirty="0" smtClean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eco</a:t>
            </a:r>
            <a:r>
              <a:rPr lang="it-IT" sz="1400" b="1" dirty="0" smtClean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n</a:t>
            </a:r>
            <a:r>
              <a:rPr lang="it-IT" sz="1400" b="1" spc="-5" dirty="0" smtClean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d</a:t>
            </a:r>
            <a:r>
              <a:rPr lang="it-IT" sz="1400" b="1" dirty="0" smtClean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o</a:t>
            </a:r>
            <a:r>
              <a:rPr lang="it-IT" sz="1400" b="1" spc="5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15" dirty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i</a:t>
            </a:r>
            <a:r>
              <a:rPr lang="it-IT" sz="1400" b="1" spc="10" dirty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nc</a:t>
            </a:r>
            <a:r>
              <a:rPr lang="it-IT" sz="1400" b="1" dirty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on</a:t>
            </a:r>
            <a:r>
              <a:rPr lang="it-IT" sz="1400" b="1" spc="-5" dirty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t</a:t>
            </a:r>
            <a:r>
              <a:rPr lang="it-IT" sz="1400" b="1" dirty="0">
                <a:solidFill>
                  <a:srgbClr val="FF0000"/>
                </a:solidFill>
                <a:latin typeface="Century" panose="02040604050505020304" pitchFamily="18" charset="0"/>
                <a:cs typeface="Century"/>
              </a:rPr>
              <a:t>ro</a:t>
            </a:r>
            <a:r>
              <a:rPr lang="it-IT" sz="1400" b="1" spc="5" dirty="0">
                <a:solidFill>
                  <a:srgbClr val="FF000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dirty="0" smtClean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endParaRPr lang="it-IT" sz="1400" b="1" dirty="0" smtClean="0">
              <a:solidFill>
                <a:srgbClr val="024B90"/>
              </a:solidFill>
              <a:latin typeface="Century" panose="02040604050505020304" pitchFamily="18" charset="0"/>
              <a:cs typeface="Times New Roman"/>
            </a:endParaRPr>
          </a:p>
          <a:p>
            <a:pPr marL="12700" marR="6350" lvl="0">
              <a:lnSpc>
                <a:spcPts val="1639"/>
              </a:lnSpc>
            </a:pPr>
            <a:r>
              <a:rPr lang="it-IT" sz="1400" b="1" spc="10" dirty="0">
                <a:solidFill>
                  <a:srgbClr val="FF0000"/>
                </a:solidFill>
                <a:latin typeface="Century" panose="02040604050505020304" pitchFamily="18" charset="0"/>
                <a:cs typeface="Times New Roman"/>
              </a:rPr>
              <a:t>m</a:t>
            </a:r>
            <a:r>
              <a:rPr lang="it-IT" sz="1400" b="1" spc="10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/>
              </a:rPr>
              <a:t>aggio 2015 (data e ora da definirsi)</a:t>
            </a:r>
            <a:endParaRPr lang="it-IT" sz="1400" b="1" spc="10" dirty="0">
              <a:solidFill>
                <a:srgbClr val="FF0000"/>
              </a:solidFill>
              <a:latin typeface="Century" panose="02040604050505020304" pitchFamily="18" charset="0"/>
              <a:cs typeface="Times New Roman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it-IT" sz="1400" dirty="0">
                <a:solidFill>
                  <a:prstClr val="black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Per i docenti di ogni ordine /grado / area disciplinare</a:t>
            </a:r>
          </a:p>
          <a:p>
            <a:pPr marL="12700" marR="6350" lvl="0">
              <a:lnSpc>
                <a:spcPts val="1639"/>
              </a:lnSpc>
            </a:pPr>
            <a:endParaRPr lang="it-IT" sz="1400" spc="15" dirty="0" smtClean="0">
              <a:solidFill>
                <a:srgbClr val="024B90"/>
              </a:solidFill>
              <a:latin typeface="Century" panose="02040604050505020304" pitchFamily="18" charset="0"/>
              <a:cs typeface="Century"/>
            </a:endParaRPr>
          </a:p>
          <a:p>
            <a:pPr marL="12700" marR="6350" lvl="0">
              <a:lnSpc>
                <a:spcPts val="1639"/>
              </a:lnSpc>
            </a:pPr>
            <a:r>
              <a:rPr lang="it-IT" sz="1400" spc="15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Fi</a:t>
            </a:r>
            <a:r>
              <a:rPr lang="it-IT" sz="1400" spc="10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n</a:t>
            </a:r>
            <a:r>
              <a:rPr lang="it-IT" sz="1400" spc="-5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</a:t>
            </a:r>
            <a:r>
              <a:rPr lang="it-IT" sz="1400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l</a:t>
            </a:r>
            <a:r>
              <a:rPr lang="it-IT" sz="1400" spc="-10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</a:t>
            </a:r>
            <a:r>
              <a:rPr lang="it-IT" sz="1400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zz</a:t>
            </a:r>
            <a:r>
              <a:rPr lang="it-IT" sz="1400" spc="-5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at</a:t>
            </a:r>
            <a:r>
              <a:rPr lang="it-IT" sz="1400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o</a:t>
            </a:r>
            <a:r>
              <a:rPr lang="it-IT" sz="1400" spc="5" dirty="0" smtClean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spc="10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</a:t>
            </a:r>
            <a:r>
              <a:rPr lang="it-IT" sz="1400" spc="15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ll</a:t>
            </a:r>
            <a:r>
              <a:rPr lang="it-IT" sz="1400" spc="-5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</a:t>
            </a:r>
            <a:r>
              <a:rPr lang="it-IT" sz="1400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 </a:t>
            </a:r>
            <a:r>
              <a:rPr lang="it-IT" sz="1400" b="1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con</a:t>
            </a:r>
            <a:r>
              <a:rPr lang="it-IT" sz="1400" b="1" spc="-5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d</a:t>
            </a:r>
            <a:r>
              <a:rPr lang="it-IT" sz="1400" b="1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ivi</a:t>
            </a:r>
            <a:r>
              <a:rPr lang="it-IT" sz="1400" b="1" spc="-5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</a:t>
            </a:r>
            <a:r>
              <a:rPr lang="it-IT" sz="1400" b="1" dirty="0" smtClean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ione</a:t>
            </a:r>
            <a:r>
              <a:rPr lang="it-IT" sz="1400" b="1" spc="30" dirty="0" smtClean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d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el</a:t>
            </a:r>
            <a:r>
              <a:rPr lang="it-IT" sz="1400" b="1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l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voro</a:t>
            </a:r>
            <a:r>
              <a:rPr lang="it-IT" sz="1400" b="1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vol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t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o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da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</a:t>
            </a:r>
            <a:r>
              <a:rPr lang="it-IT" sz="1400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d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ocen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t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</a:t>
            </a:r>
            <a:r>
              <a:rPr lang="it-IT" sz="1400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e</a:t>
            </a:r>
            <a:r>
              <a:rPr lang="it-IT" sz="1400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rifle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ss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ione</a:t>
            </a:r>
            <a:r>
              <a:rPr lang="it-IT" sz="1400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ui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p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un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t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</a:t>
            </a:r>
            <a:r>
              <a:rPr lang="it-IT" sz="1400" b="1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d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</a:t>
            </a:r>
            <a:r>
              <a:rPr lang="it-IT" sz="1400" b="1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forza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d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ell’e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sp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erienz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,</a:t>
            </a:r>
            <a:r>
              <a:rPr lang="it-IT" sz="1400" spc="30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ulle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 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cri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t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ici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t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à</a:t>
            </a:r>
            <a:r>
              <a:rPr lang="it-IT" sz="1400" spc="30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e</a:t>
            </a:r>
            <a:r>
              <a:rPr lang="it-IT" sz="1400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u</a:t>
            </a:r>
            <a:r>
              <a:rPr lang="it-IT" sz="1400" spc="4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even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t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u</a:t>
            </a:r>
            <a:r>
              <a:rPr lang="it-IT" sz="1400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li</a:t>
            </a:r>
            <a:r>
              <a:rPr lang="it-IT" sz="1400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p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ro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p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o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st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e</a:t>
            </a:r>
            <a:r>
              <a:rPr lang="it-IT" sz="1400" b="1" spc="55" dirty="0">
                <a:solidFill>
                  <a:srgbClr val="024B90"/>
                </a:solidFill>
                <a:latin typeface="Century" panose="02040604050505020304" pitchFamily="18" charset="0"/>
                <a:cs typeface="Times New Roman"/>
              </a:rPr>
              <a:t> 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m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iglior</a:t>
            </a:r>
            <a:r>
              <a:rPr lang="it-IT" sz="1400" b="1" spc="-5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at</a:t>
            </a:r>
            <a:r>
              <a:rPr lang="it-IT" sz="1400" b="1" dirty="0">
                <a:solidFill>
                  <a:srgbClr val="024B90"/>
                </a:solidFill>
                <a:latin typeface="Century" panose="02040604050505020304" pitchFamily="18" charset="0"/>
                <a:cs typeface="Century"/>
              </a:rPr>
              <a:t>ive</a:t>
            </a:r>
            <a:endParaRPr lang="it-IT" sz="1400" b="1" dirty="0">
              <a:solidFill>
                <a:prstClr val="black"/>
              </a:solidFill>
              <a:latin typeface="Century" panose="02040604050505020304" pitchFamily="18" charset="0"/>
              <a:cs typeface="Century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148064" y="6381328"/>
            <a:ext cx="3786187" cy="365125"/>
          </a:xfrm>
        </p:spPr>
        <p:txBody>
          <a:bodyPr/>
          <a:lstStyle/>
          <a:p>
            <a:pPr>
              <a:defRPr/>
            </a:pPr>
            <a:fld id="{11ECD04F-9CA7-4E9A-92DD-BE2A433607CC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357812" y="6114506"/>
            <a:ext cx="3786188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7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dirty="0" smtClean="0">
                <a:solidFill>
                  <a:srgbClr val="FF0000"/>
                </a:solidFill>
              </a:rPr>
              <a:t>I laboratori formativi dedicati (15h)</a:t>
            </a:r>
            <a:br>
              <a:rPr lang="it-IT" altLang="it-IT" sz="4000" b="1" dirty="0" smtClean="0">
                <a:solidFill>
                  <a:srgbClr val="FF0000"/>
                </a:solidFill>
              </a:rPr>
            </a:br>
            <a:r>
              <a:rPr lang="it-IT" altLang="it-IT" sz="1600" b="1" dirty="0" smtClean="0">
                <a:solidFill>
                  <a:schemeClr val="tx1"/>
                </a:solidFill>
              </a:rPr>
              <a:t>Sedi di svolgimento: 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Scuola polo e altre sedi scolastiche in rete con la scuola polo dislocate sul territorio provinciale</a:t>
            </a:r>
            <a:br>
              <a:rPr lang="it-IT" altLang="it-IT" sz="1600" b="1" dirty="0" smtClean="0">
                <a:solidFill>
                  <a:srgbClr val="FF0000"/>
                </a:solidFill>
              </a:rPr>
            </a:br>
            <a:endParaRPr lang="it-IT" altLang="it-IT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226428" y="1556792"/>
            <a:ext cx="8496944" cy="89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27"/>
              </a:spcBef>
              <a:buClr>
                <a:srgbClr val="024B90"/>
              </a:buClr>
              <a:buFont typeface="Wingdings"/>
              <a:buChar char=""/>
            </a:pPr>
            <a:endParaRPr sz="2300" dirty="0">
              <a:solidFill>
                <a:prstClr val="black"/>
              </a:solidFill>
              <a:latin typeface="Calibri"/>
            </a:endParaRPr>
          </a:p>
          <a:p>
            <a:pPr marL="376555" indent="-363855" algn="just">
              <a:buClr>
                <a:srgbClr val="024B90"/>
              </a:buClr>
              <a:buFont typeface="Wingdings"/>
              <a:buChar char=""/>
              <a:tabLst>
                <a:tab pos="377190" algn="l"/>
              </a:tabLst>
            </a:pPr>
            <a:r>
              <a:rPr sz="1950" b="1" spc="-15" dirty="0">
                <a:solidFill>
                  <a:srgbClr val="024B90"/>
                </a:solidFill>
                <a:latin typeface="Century"/>
                <a:cs typeface="Century"/>
              </a:rPr>
              <a:t>Or</a:t>
            </a:r>
            <a:r>
              <a:rPr sz="1950" b="1" spc="-20" dirty="0">
                <a:solidFill>
                  <a:srgbClr val="024B90"/>
                </a:solidFill>
                <a:latin typeface="Century"/>
                <a:cs typeface="Century"/>
              </a:rPr>
              <a:t>ga</a:t>
            </a:r>
            <a:r>
              <a:rPr sz="1950" b="1" spc="-15" dirty="0">
                <a:solidFill>
                  <a:srgbClr val="024B90"/>
                </a:solidFill>
                <a:latin typeface="Century"/>
                <a:cs typeface="Century"/>
              </a:rPr>
              <a:t>ni</a:t>
            </a:r>
            <a:r>
              <a:rPr sz="1950" b="1" spc="-10" dirty="0">
                <a:solidFill>
                  <a:srgbClr val="024B90"/>
                </a:solidFill>
                <a:latin typeface="Century"/>
                <a:cs typeface="Century"/>
              </a:rPr>
              <a:t>zz</a:t>
            </a:r>
            <a:r>
              <a:rPr sz="1950" b="1" spc="-20" dirty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950" b="1" spc="-10" dirty="0">
                <a:solidFill>
                  <a:srgbClr val="024B90"/>
                </a:solidFill>
                <a:latin typeface="Century"/>
                <a:cs typeface="Century"/>
              </a:rPr>
              <a:t>z</a:t>
            </a:r>
            <a:r>
              <a:rPr sz="1950" b="1" spc="-15" dirty="0">
                <a:solidFill>
                  <a:srgbClr val="024B90"/>
                </a:solidFill>
                <a:latin typeface="Century"/>
                <a:cs typeface="Century"/>
              </a:rPr>
              <a:t>ione</a:t>
            </a:r>
            <a:r>
              <a:rPr sz="1950" b="1" spc="25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950" b="1" spc="-20" dirty="0">
                <a:solidFill>
                  <a:srgbClr val="024B90"/>
                </a:solidFill>
                <a:latin typeface="Century"/>
                <a:cs typeface="Century"/>
              </a:rPr>
              <a:t>d</a:t>
            </a:r>
            <a:r>
              <a:rPr sz="1950" b="1" spc="-10" dirty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sz="195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950" b="1" spc="-15" dirty="0">
                <a:solidFill>
                  <a:srgbClr val="024B90"/>
                </a:solidFill>
                <a:latin typeface="Century"/>
                <a:cs typeface="Century"/>
              </a:rPr>
              <a:t>4</a:t>
            </a:r>
            <a:r>
              <a:rPr sz="1950" b="1" spc="5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950" b="1" spc="-15" dirty="0" err="1">
                <a:solidFill>
                  <a:srgbClr val="024B90"/>
                </a:solidFill>
                <a:latin typeface="Century"/>
                <a:cs typeface="Century"/>
              </a:rPr>
              <a:t>l</a:t>
            </a:r>
            <a:r>
              <a:rPr sz="1950" b="1" spc="-20" dirty="0" err="1">
                <a:solidFill>
                  <a:srgbClr val="024B90"/>
                </a:solidFill>
                <a:latin typeface="Century"/>
                <a:cs typeface="Century"/>
              </a:rPr>
              <a:t>ab</a:t>
            </a:r>
            <a:r>
              <a:rPr sz="1950" b="1" spc="-10" dirty="0" err="1">
                <a:solidFill>
                  <a:srgbClr val="024B90"/>
                </a:solidFill>
                <a:latin typeface="Century"/>
                <a:cs typeface="Century"/>
              </a:rPr>
              <a:t>or</a:t>
            </a:r>
            <a:r>
              <a:rPr sz="1950" b="1" spc="-20" dirty="0" err="1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950" b="1" spc="-15" dirty="0" err="1">
                <a:solidFill>
                  <a:srgbClr val="024B90"/>
                </a:solidFill>
                <a:latin typeface="Century"/>
                <a:cs typeface="Century"/>
              </a:rPr>
              <a:t>t</a:t>
            </a:r>
            <a:r>
              <a:rPr sz="1950" b="1" spc="-10" dirty="0" err="1">
                <a:solidFill>
                  <a:srgbClr val="024B90"/>
                </a:solidFill>
                <a:latin typeface="Century"/>
                <a:cs typeface="Century"/>
              </a:rPr>
              <a:t>ori</a:t>
            </a:r>
            <a:r>
              <a:rPr sz="1950" b="1" spc="40" dirty="0">
                <a:solidFill>
                  <a:srgbClr val="024B90"/>
                </a:solidFill>
                <a:latin typeface="Times New Roman"/>
                <a:cs typeface="Times New Roman"/>
              </a:rPr>
              <a:t> </a:t>
            </a:r>
            <a:r>
              <a:rPr sz="1950" b="1" spc="-10" dirty="0" err="1" smtClean="0">
                <a:solidFill>
                  <a:srgbClr val="024B90"/>
                </a:solidFill>
                <a:latin typeface="Century"/>
                <a:cs typeface="Century"/>
              </a:rPr>
              <a:t>for</a:t>
            </a:r>
            <a:r>
              <a:rPr sz="1950" b="1" spc="-25" dirty="0" err="1" smtClean="0">
                <a:solidFill>
                  <a:srgbClr val="024B90"/>
                </a:solidFill>
                <a:latin typeface="Century"/>
                <a:cs typeface="Century"/>
              </a:rPr>
              <a:t>m</a:t>
            </a:r>
            <a:r>
              <a:rPr sz="1950" b="1" spc="-20" dirty="0" err="1" smtClean="0">
                <a:solidFill>
                  <a:srgbClr val="024B90"/>
                </a:solidFill>
                <a:latin typeface="Century"/>
                <a:cs typeface="Century"/>
              </a:rPr>
              <a:t>a</a:t>
            </a:r>
            <a:r>
              <a:rPr sz="1950" b="1" spc="-15" dirty="0" err="1" smtClean="0">
                <a:solidFill>
                  <a:srgbClr val="024B90"/>
                </a:solidFill>
                <a:latin typeface="Century"/>
                <a:cs typeface="Century"/>
              </a:rPr>
              <a:t>ti</a:t>
            </a:r>
            <a:r>
              <a:rPr sz="1950" b="1" spc="-20" dirty="0" err="1" smtClean="0">
                <a:solidFill>
                  <a:srgbClr val="024B90"/>
                </a:solidFill>
                <a:latin typeface="Century"/>
                <a:cs typeface="Century"/>
              </a:rPr>
              <a:t>v</a:t>
            </a:r>
            <a:r>
              <a:rPr sz="1950" b="1" spc="-10" dirty="0" err="1" smtClean="0">
                <a:solidFill>
                  <a:srgbClr val="024B90"/>
                </a:solidFill>
                <a:latin typeface="Century"/>
                <a:cs typeface="Century"/>
              </a:rPr>
              <a:t>i</a:t>
            </a:r>
            <a:r>
              <a:rPr lang="it-IT" sz="1950" b="1" spc="-10" dirty="0" smtClean="0">
                <a:solidFill>
                  <a:srgbClr val="024B90"/>
                </a:solidFill>
                <a:latin typeface="Century"/>
                <a:cs typeface="Century"/>
              </a:rPr>
              <a:t> su problematiche generali scelte nel ventaglio di dieci ambiti tematici indicati dal MIUR-USR</a:t>
            </a:r>
            <a:endParaRPr sz="1950" b="1" dirty="0">
              <a:solidFill>
                <a:prstClr val="black"/>
              </a:solidFill>
              <a:latin typeface="Century"/>
              <a:cs typeface="Century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94520305"/>
              </p:ext>
            </p:extLst>
          </p:nvPr>
        </p:nvGraphicFramePr>
        <p:xfrm>
          <a:off x="1043608" y="2369746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11357-4A83-471A-8521-10D3795D5629}" type="datetime1">
              <a:rPr lang="it-IT" smtClean="0">
                <a:solidFill>
                  <a:srgbClr val="073E87"/>
                </a:solidFill>
              </a:rPr>
              <a:pPr>
                <a:defRPr/>
              </a:p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4420" y="6492875"/>
            <a:ext cx="6721836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461169" y="739330"/>
            <a:ext cx="8229600" cy="1252537"/>
          </a:xfrm>
        </p:spPr>
        <p:txBody>
          <a:bodyPr/>
          <a:lstStyle/>
          <a:p>
            <a:pPr eaLnBrk="1" hangingPunct="1"/>
            <a:r>
              <a:rPr lang="it-IT" altLang="it-IT" sz="4000" b="1" dirty="0" smtClean="0">
                <a:solidFill>
                  <a:srgbClr val="FF0000"/>
                </a:solidFill>
              </a:rPr>
              <a:t>I laboratori formativi dedicati (12h +3)</a:t>
            </a:r>
            <a:br>
              <a:rPr lang="it-IT" altLang="it-IT" sz="4000" b="1" dirty="0" smtClean="0">
                <a:solidFill>
                  <a:srgbClr val="FF0000"/>
                </a:solidFill>
              </a:rPr>
            </a:br>
            <a:r>
              <a:rPr lang="it-IT" altLang="it-IT" sz="2400" b="1" dirty="0" smtClean="0">
                <a:solidFill>
                  <a:schemeClr val="tx1"/>
                </a:solidFill>
              </a:rPr>
              <a:t>Sedi di svolgimento: </a:t>
            </a:r>
            <a:r>
              <a:rPr lang="it-IT" altLang="it-IT" sz="2400" b="1" dirty="0" smtClean="0">
                <a:solidFill>
                  <a:srgbClr val="FF0000"/>
                </a:solidFill>
              </a:rPr>
              <a:t>Scuola polo e altre sedi scolastiche in rete con la scuola polo dislocate sul territorio provinciale</a:t>
            </a:r>
            <a:br>
              <a:rPr lang="it-IT" altLang="it-IT" sz="2400" b="1" dirty="0" smtClean="0">
                <a:solidFill>
                  <a:srgbClr val="FF0000"/>
                </a:solidFill>
              </a:rPr>
            </a:br>
            <a:endParaRPr lang="it-IT" alt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FF288-BB9C-4C43-97E2-157D532168C0}" type="datetime1">
              <a:rPr lang="it-IT" smtClean="0">
                <a:solidFill>
                  <a:srgbClr val="073E87"/>
                </a:solidFill>
              </a:rPr>
              <a:t>31/03/2015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193674" y="6249988"/>
            <a:ext cx="6970613" cy="365125"/>
          </a:xfrm>
        </p:spPr>
        <p:txBody>
          <a:bodyPr/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I.C. </a:t>
            </a:r>
            <a:r>
              <a:rPr lang="it-IT" sz="1200" b="1" dirty="0" err="1" smtClean="0">
                <a:solidFill>
                  <a:schemeClr val="tx1"/>
                </a:solidFill>
              </a:rPr>
              <a:t>R.Moro</a:t>
            </a:r>
            <a:r>
              <a:rPr lang="it-IT" sz="1200" b="1" dirty="0" smtClean="0">
                <a:solidFill>
                  <a:schemeClr val="tx1"/>
                </a:solidFill>
              </a:rPr>
              <a:t>: Dott.ssa Loredana Bucci, prof.ssa Maria, Angela </a:t>
            </a:r>
            <a:r>
              <a:rPr lang="it-IT" sz="1200" b="1" dirty="0" err="1" smtClean="0">
                <a:solidFill>
                  <a:schemeClr val="tx1"/>
                </a:solidFill>
              </a:rPr>
              <a:t>Caffio</a:t>
            </a:r>
            <a:r>
              <a:rPr lang="it-IT" sz="1200" b="1" dirty="0" smtClean="0">
                <a:solidFill>
                  <a:schemeClr val="tx1"/>
                </a:solidFill>
              </a:rPr>
              <a:t>, prof.ssa Valeria </a:t>
            </a:r>
            <a:r>
              <a:rPr lang="it-IT" sz="1200" b="1" dirty="0" err="1" smtClean="0">
                <a:solidFill>
                  <a:schemeClr val="tx1"/>
                </a:solidFill>
              </a:rPr>
              <a:t>Glionna</a:t>
            </a:r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ma 9"/>
          <p:cNvGraphicFramePr/>
          <p:nvPr>
            <p:extLst/>
          </p:nvPr>
        </p:nvGraphicFramePr>
        <p:xfrm>
          <a:off x="193674" y="2492896"/>
          <a:ext cx="3946278" cy="346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/>
          </p:nvPr>
        </p:nvGraphicFramePr>
        <p:xfrm>
          <a:off x="5417790" y="3607311"/>
          <a:ext cx="3707904" cy="79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Più 2"/>
          <p:cNvSpPr/>
          <p:nvPr/>
        </p:nvSpPr>
        <p:spPr>
          <a:xfrm>
            <a:off x="4059168" y="3429000"/>
            <a:ext cx="1136054" cy="11521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Diagramma 11"/>
          <p:cNvGraphicFramePr/>
          <p:nvPr>
            <p:extLst/>
          </p:nvPr>
        </p:nvGraphicFramePr>
        <p:xfrm>
          <a:off x="5195222" y="3212976"/>
          <a:ext cx="3841274" cy="104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47308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2232</Words>
  <Application>Microsoft Office PowerPoint</Application>
  <PresentationFormat>Presentazione su schermo (4:3)</PresentationFormat>
  <Paragraphs>273</Paragraphs>
  <Slides>20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Candara</vt:lpstr>
      <vt:lpstr>Century</vt:lpstr>
      <vt:lpstr>Comic Sans MS</vt:lpstr>
      <vt:lpstr>Courier New</vt:lpstr>
      <vt:lpstr>Garamond</vt:lpstr>
      <vt:lpstr>Symbol</vt:lpstr>
      <vt:lpstr>Times New Roman</vt:lpstr>
      <vt:lpstr>Wingdings</vt:lpstr>
      <vt:lpstr>Onde</vt:lpstr>
      <vt:lpstr>1_Onde</vt:lpstr>
      <vt:lpstr>2_Onde</vt:lpstr>
      <vt:lpstr>3_Onde</vt:lpstr>
      <vt:lpstr> FORMAZIONE DOCENTI NEOASSUNTI IN RUOLO 2014/2015  </vt:lpstr>
      <vt:lpstr>Presentazione standard di PowerPoint</vt:lpstr>
      <vt:lpstr> FORMAZIONE  </vt:lpstr>
      <vt:lpstr>Presentazione standard di PowerPoint</vt:lpstr>
      <vt:lpstr>Il modello di governance del piano di formazione</vt:lpstr>
      <vt:lpstr>Presentazione standard di PowerPoint</vt:lpstr>
      <vt:lpstr>Incontri di Accoglienza/Informazione (5 h) Sede di svolgimento : CSA Taranto</vt:lpstr>
      <vt:lpstr>I laboratori formativi dedicati (15h) Sedi di svolgimento: Scuola polo e altre sedi scolastiche in rete con la scuola polo dislocate sul territorio provinciale </vt:lpstr>
      <vt:lpstr>I laboratori formativi dedicati (12h +3) Sedi di svolgimento: Scuola polo e altre sedi scolastiche in rete con la scuola polo dislocate sul territorio provinciale </vt:lpstr>
      <vt:lpstr>Laboratorio 1</vt:lpstr>
      <vt:lpstr>IMPEGNO COOPERATIVO</vt:lpstr>
      <vt:lpstr> SISTEMA NAZIONALE  di VALUTAZIONE </vt:lpstr>
      <vt:lpstr>Laboratorio 3</vt:lpstr>
      <vt:lpstr>Laboratorio 4</vt:lpstr>
      <vt:lpstr>Presentazione standard di PowerPoint</vt:lpstr>
      <vt:lpstr>Tutoring a scuola (10 h) Sede di svolgimento: sede di servizio del neoassunto</vt:lpstr>
      <vt:lpstr>STRATEGIE  OPERATIVE</vt:lpstr>
      <vt:lpstr>Formazione on-line (20h)</vt:lpstr>
      <vt:lpstr>Formazione on line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DOCENTI NEOASSUNTI IN RUOLO 2014/2015</dc:title>
  <dc:creator>Peppe</dc:creator>
  <cp:lastModifiedBy>Mariangela</cp:lastModifiedBy>
  <cp:revision>68</cp:revision>
  <dcterms:created xsi:type="dcterms:W3CDTF">2015-03-28T07:15:10Z</dcterms:created>
  <dcterms:modified xsi:type="dcterms:W3CDTF">2015-03-31T09:03:24Z</dcterms:modified>
</cp:coreProperties>
</file>